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'nalţ, Doamne, pururi, căci m-ai ridicat,</a:t>
            </a:r>
            <a:br/>
            <a:r>
              <a:t>pe vrăjmaşi să râdă Tu nu i-ai lăsat.</a:t>
            </a:r>
            <a:br/>
            <a:r>
              <a:t>Am strigat spre Tine, Doamne-ndurător;</a:t>
            </a:r>
            <a:br/>
            <a:r>
              <a:t>Tu m-ai scos din groapă, n-ai lăsat să mor.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Sufletul meu, Doamne, din mormânt l-ai scos,</a:t>
            </a:r>
            <a:br/>
            <a:r>
              <a:t>m-ai adus la viaţă, dintre morţi de jos.</a:t>
            </a:r>
            <a:br/>
            <a:r>
              <a:t>Domnului cântaţi-I, voi, cei preaiubiţi,</a:t>
            </a:r>
            <a:br/>
            <a:r>
              <a:t>și măritu-I Nume pururea-L măriţi!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Doar o clipă ţine El mânia Sa,</a:t>
            </a:r>
            <a:br/>
            <a:r>
              <a:t>îndurarea-I, însă, toată viaţa ta.</a:t>
            </a:r>
            <a:br/>
            <a:r>
              <a:t>Seara vine plânsul chinului amar,</a:t>
            </a:r>
            <a:br/>
            <a:r>
              <a:t>dimineaţa vine veselia iar.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Pentru ca şi duhul, și inima mea</a:t>
            </a:r>
            <a:br/>
            <a:r>
              <a:t>pururea să-Ţi cânte, mute să nu stea,</a:t>
            </a:r>
            <a:br/>
            <a:r>
              <a:t>Doamne, Domnul slavei, eu cât voi trăi</a:t>
            </a:r>
            <a:br/>
            <a:r>
              <a:t>ne-ncetat pe Tine Te voi preamări!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