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Te-aşteptăm cu dor, Isuse,</a:t>
            </a:r>
            <a:br/>
            <a:r>
              <a:t>ca din ceruri Tu să vii,</a:t>
            </a:r>
            <a:br/>
            <a:r>
              <a:t>să ne iei acas' la Tine,</a:t>
            </a:r>
            <a:br/>
            <a:r>
              <a:t>și din lume să ne smulgi.</a:t>
            </a:r>
            <a:br/>
            <a:r>
              <a:t>O, Luceafăr strălucit,</a:t>
            </a:r>
            <a:br/>
            <a:r>
              <a:t>vino, vino, vin' curând!</a:t>
            </a:r>
            <a:br/>
            <a:r>
              <a:t>Ochii noştri în sus caută</a:t>
            </a:r>
            <a:br/>
            <a:r>
              <a:t>plini de dor şi aşteptând.</a:t>
            </a:r>
            <a:br/>
            <a:r>
              <a:t>O, ce mult dorim cu toţii</a:t>
            </a:r>
            <a:br/>
            <a:r>
              <a:t>în văzduh să Te-ntâlnim,</a:t>
            </a:r>
            <a:br/>
            <a:r>
              <a:t>să-Ţi vedem slăvita faţă,</a:t>
            </a:r>
            <a:br/>
            <a:r>
              <a:t>faţa ce mult o dorim!</a:t>
            </a:r>
            <a:br/>
            <a:r>
              <a:t>Cu iubirea Ta ades'</a:t>
            </a:r>
            <a:br/>
            <a:r>
              <a:t>ne-ai îmbărbătat aici,</a:t>
            </a:r>
            <a:br/>
            <a:r>
              <a:t>și cu glasul Tău cel dulce,</a:t>
            </a:r>
            <a:br/>
            <a:r>
              <a:t>Tu pe nume ne-ai chemat.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Dac-aici gândul la Tine,</a:t>
            </a:r>
            <a:br/>
            <a:r>
              <a:t>ne învioreaz-atât,</a:t>
            </a:r>
            <a:br/>
            <a:r>
              <a:t>ce va fi când lângă Tine,</a:t>
            </a:r>
            <a:br/>
            <a:r>
              <a:t>ne vom odihni cântând!</a:t>
            </a:r>
            <a:br/>
            <a:r>
              <a:t>Dacă ceru-aici gustăm</a:t>
            </a:r>
            <a:br/>
            <a:r>
              <a:t>și-n durere Îţi cântăm,</a:t>
            </a:r>
            <a:br/>
            <a:r>
              <a:t>ce va fi când sus în slavă,</a:t>
            </a:r>
            <a:br/>
            <a:r>
              <a:t>Te vom preamări în cor!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Nici o pată înăuntru,</a:t>
            </a:r>
            <a:br/>
            <a:r>
              <a:t>împrejur nici un vrăjmaş,</a:t>
            </a:r>
            <a:br/>
            <a:r>
              <a:t>nici o cursă, nici ispită,</a:t>
            </a:r>
            <a:br/>
            <a:r>
              <a:t>nici durere, nici suspin!</a:t>
            </a:r>
            <a:br/>
            <a:r>
              <a:t>Nici o vină, nici păcat,</a:t>
            </a:r>
            <a:br/>
            <a:r>
              <a:t>nici Satan înfricoşat,</a:t>
            </a:r>
            <a:br/>
            <a:r>
              <a:t>nici un spin ca să rănească,</a:t>
            </a:r>
            <a:br/>
            <a:r>
              <a:t>nici o trudă, nici un chin!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Ce frumos va fi acolo,</a:t>
            </a:r>
            <a:br/>
            <a:r>
              <a:t>să vezi faţa lui Isus,</a:t>
            </a:r>
            <a:br/>
            <a:r>
              <a:t>s-auzi glasul Lui cel dulce,</a:t>
            </a:r>
            <a:br/>
            <a:r>
              <a:t>să cânţi harul Lui nespus!</a:t>
            </a:r>
            <a:br/>
            <a:r>
              <a:t>O, Luceafăr strălucit,</a:t>
            </a:r>
            <a:br/>
            <a:r>
              <a:t>vino, vino, vin' curând!</a:t>
            </a:r>
            <a:br/>
            <a:r>
              <a:t>Ochii noştri în sus caută</a:t>
            </a:r>
            <a:br/>
            <a:r>
              <a:t>plini de dor şi aşteptând.</a:t>
            </a:r>
            <a:br/>
            <a:r>
              <a:t>5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