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Temelie pe veci aţi găsit în Scripturi</a:t>
            </a:r>
            <a:br/>
            <a:r>
              <a:t>pentru-a voastră credinţă, voi, toţi sfinţii Lui.</a:t>
            </a:r>
            <a:br/>
            <a:r>
              <a:t>Ce-i scris în Cuvânt oare nu-i îndeajuns,</a:t>
            </a:r>
            <a:br/>
            <a:r>
              <a:t>vouă, celor ce viaţa-n Hristos v-aţi ascuns?</a:t>
            </a:r>
            <a:br/>
            <a:r>
              <a:t> Nu te teme şi nu fi nicicând frământat;</a:t>
            </a:r>
            <a:br/>
            <a:r>
              <a:t>Dumnezeu îţi sunt Eu şi-ajutor necurmat.</a:t>
            </a:r>
            <a:br/>
            <a:r>
              <a:t>Te voi întări şi-n picioare vei sta,</a:t>
            </a:r>
            <a:br/>
            <a:r>
              <a:t>căci a Mea dreaptă sfântă te va ajuta".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 De vei trece prin ape adânci şi stihii,</a:t>
            </a:r>
            <a:br/>
            <a:r>
              <a:t>șuvoiu-ntristării nu te va-nghiţi;</a:t>
            </a:r>
            <a:br/>
            <a:r>
              <a:t>voi fi lângă tine să schimb rău-n har,</a:t>
            </a:r>
            <a:br/>
            <a:r>
              <a:t>să sfinţesc pe deplin chiar şi-acel loc amar".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 Încercarea de foc când în cale-ţi va sta,</a:t>
            </a:r>
            <a:br/>
            <a:r>
              <a:t>din belşug harul Meu noi puteri îţi va da.</a:t>
            </a:r>
            <a:br/>
            <a:r>
              <a:t>Căci focul va arde doar vechi legături</a:t>
            </a:r>
            <a:br/>
            <a:r>
              <a:t>și îţi va curăţi aurul de-orice zguri".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 Orice suflet ce-odihnă-a găsit în Isus,</a:t>
            </a:r>
            <a:br/>
            <a:r>
              <a:t>chiar de urlă vrăjmaşii, nu va fi răpus.</a:t>
            </a:r>
            <a:br/>
            <a:r>
              <a:t>Când iadul întreg să îl clatine-ar vrea,</a:t>
            </a:r>
            <a:br/>
            <a:r>
              <a:t>Eu nicicând, nu, nicicând pe el nu­l voi lăsa!"</a:t>
            </a:r>
            <a:br/>
            <a: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