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Tot pământul azi să tacă</a:t>
            </a:r>
            <a:br/>
            <a:r>
              <a:t>şi cu teamă să se-nchine.</a:t>
            </a:r>
            <a:br/>
            <a:r>
              <a:t>Tot cei rău din noi să piară</a:t>
            </a:r>
            <a:br/>
            <a:r>
              <a:t>căci din cer Hristosul vine.</a:t>
            </a:r>
            <a:br/>
            <a:r>
              <a:t>Ca din viaţa Sa cu toţii să luăm</a:t>
            </a:r>
            <a:br/>
            <a:r>
              <a:t>şi pe-a noastră Lui să I-o dăm.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Domnul Domnilor se naşte,</a:t>
            </a:r>
            <a:br/>
            <a:r>
              <a:t>Cel din veşnicii e prunc,</a:t>
            </a:r>
            <a:br/>
            <a:r>
              <a:t>Dumnezeu la noi coboară,</a:t>
            </a:r>
            <a:br/>
            <a:r>
              <a:t>Trup şi Sânge S-a făcut.</a:t>
            </a:r>
            <a:br/>
            <a:r>
              <a:t>Celor ce vor crede se va dărui</a:t>
            </a:r>
            <a:br/>
            <a:r>
              <a:t>şi cerească mană va fi.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Serafimi cu şase aripi,</a:t>
            </a:r>
            <a:br/>
            <a:r>
              <a:t>heruvimi preasfinţi privesc,</a:t>
            </a:r>
            <a:br/>
            <a:r>
              <a:t>cu uimire-ascund ei faţa</a:t>
            </a:r>
            <a:br/>
            <a:r>
              <a:t>şi-ntrun cântec Îl slăvesc:</a:t>
            </a:r>
            <a:br/>
            <a:r>
              <a:t>Aleluia, Aleluia,</a:t>
            </a:r>
            <a:br/>
            <a:r>
              <a:t>Aleluia, Domn Prea ʼnalt!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