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Soarele nădejdii sfinte,</a:t>
            </a:r>
            <a:br/>
            <a:r>
              <a:t>Tu, sfânt Alin în suferinți,</a:t>
            </a:r>
            <a:br/>
            <a:r>
              <a:t>ISUS, învie din morminte</a:t>
            </a:r>
            <a:br/>
            <a:r>
              <a:t>Nădejdea-alesei biruinți!</a:t>
            </a:r>
            <a:br/>
            <a:r>
              <a:t>ISUS, învie din morminte</a:t>
            </a:r>
            <a:br/>
            <a:r>
              <a:t>Nădejdea-alesei biruinți!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Ne-a obosit a noastră viață,</a:t>
            </a:r>
            <a:br/>
            <a:r>
              <a:t>sub greul munte de nevoi,</a:t>
            </a:r>
            <a:br/>
            <a:r>
              <a:t>o, vino astăzi și dezgheață</a:t>
            </a:r>
            <a:br/>
            <a:r>
              <a:t>nădejdea amorțită-n noi!</a:t>
            </a:r>
            <a:br/>
            <a:r>
              <a:t>O, vino astăzi și dezgheață</a:t>
            </a:r>
            <a:br/>
            <a:r>
              <a:t>nădejdea amorțită-n noi!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Înviorează-ne credința,</a:t>
            </a:r>
            <a:br/>
            <a:r>
              <a:t>trezește iar un sfânt avânt,</a:t>
            </a:r>
            <a:br/>
            <a:r>
              <a:t>să nu ne-nghită suferința,</a:t>
            </a:r>
            <a:br/>
            <a:r>
              <a:t>să nu ne culce la pământ!</a:t>
            </a:r>
            <a:br/>
            <a:r>
              <a:t>Să nu ne-nghită suferința,</a:t>
            </a:r>
            <a:br/>
            <a:r>
              <a:t>să nu ne culce la pământ!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 nu cei doborâți, Isuse,</a:t>
            </a:r>
            <a:br/>
            <a:r>
              <a:t>nici morții nu Te-or lăuda,</a:t>
            </a:r>
            <a:br/>
            <a:r>
              <a:t>și nici nădejdile apuse</a:t>
            </a:r>
            <a:br/>
            <a:r>
              <a:t>nu-Ți vor cânta mărirea Ta.</a:t>
            </a:r>
            <a:br/>
            <a:r>
              <a:t>Și nici nădejdile apuse</a:t>
            </a:r>
            <a:br/>
            <a:r>
              <a:t>nu-Ți vor cânta mărirea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Ci numai cei cu viață plină</a:t>
            </a:r>
            <a:br/>
            <a:r>
              <a:t>pot lăuda Numele-Ți sfânt,</a:t>
            </a:r>
            <a:br/>
            <a:r>
              <a:t>ei au privirea-n veci senină,</a:t>
            </a:r>
            <a:br/>
            <a:r>
              <a:t>căci se hrănesc cu-al Tău Cuvânt.</a:t>
            </a:r>
            <a:br/>
            <a:r>
              <a:t>Ei au privirea-n veci senină,</a:t>
            </a:r>
            <a:br/>
            <a:r>
              <a:t>căci se hrănesc cu-al Tău Cuvânt.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Ridică-ne deasupra noastră,</a:t>
            </a:r>
            <a:br/>
            <a:r>
              <a:t>învie iar nădejdea-n noi,</a:t>
            </a:r>
            <a:br/>
            <a:r>
              <a:t>și spre Tăria cea albastră</a:t>
            </a:r>
            <a:br/>
            <a:r>
              <a:t>privirea să ne-o ții apoi!</a:t>
            </a:r>
            <a:br/>
            <a:r>
              <a:t>Și spre Tăria cea albastră</a:t>
            </a:r>
            <a:br/>
            <a:r>
              <a:t>privirea să ne-o ții apoi!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Osana! Numele Tău mare</a:t>
            </a:r>
            <a:br/>
            <a:r>
              <a:t>cu-ntreagă gură-L vom cânta,</a:t>
            </a:r>
            <a:br/>
            <a:r>
              <a:t>iar viața fi-va sărbătoare,</a:t>
            </a:r>
            <a:br/>
            <a:r>
              <a:t>acum și-n veci spre slava Ta!</a:t>
            </a:r>
            <a:br/>
            <a:r>
              <a:t>Iar viața fi-va sărbătoare,</a:t>
            </a:r>
            <a:br/>
            <a:r>
              <a:t>acum și-n veci spre slava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