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Tu eşti Cel mai Frumos</a:t>
            </a:r>
            <a:br/>
            <a:r>
              <a:t>şi-atât de-atrăgător,</a:t>
            </a:r>
            <a:br/>
            <a:r>
              <a:t>căci cerul, cât de-ncântător,</a:t>
            </a:r>
            <a:br/>
            <a:r>
              <a:t>de Tine-i mai prejos.</a:t>
            </a:r>
            <a:br/>
            <a:r>
              <a:t>Domnul meu Isus,</a:t>
            </a:r>
            <a:br/>
            <a:r>
              <a:t>sunt pe veci al Tău,</a:t>
            </a:r>
            <a:br/>
            <a:r>
              <a:t>și Tu eşti de-acum al meu</a:t>
            </a:r>
            <a:br/>
            <a:r>
              <a:t>şi-aici şi-n ceruri sus.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Tu eşti brav Împărat,</a:t>
            </a:r>
            <a:br/>
            <a:r>
              <a:t>dreptatea apărând.</a:t>
            </a:r>
            <a:br/>
            <a:r>
              <a:t>Isprăvi măreţe săvârşind,</a:t>
            </a:r>
            <a:br/>
            <a:r>
              <a:t>iubirea-a triumfat.</a:t>
            </a:r>
            <a:br/>
            <a:r>
              <a:t>Domnul meu Isus,</a:t>
            </a:r>
            <a:br/>
            <a:r>
              <a:t>sunt pe veci al Tău,</a:t>
            </a:r>
            <a:br/>
            <a:r>
              <a:t>și Tu eşti de-acum al meu</a:t>
            </a:r>
            <a:br/>
            <a:r>
              <a:t>şi-aici şi-n ceruri sus.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Tu eşti Preafericit,</a:t>
            </a:r>
            <a:br/>
            <a:r>
              <a:t>căci cerurile-acum</a:t>
            </a:r>
            <a:br/>
            <a:r>
              <a:t>sunt pline de al Tău parfum,</a:t>
            </a:r>
            <a:br/>
            <a:r>
              <a:t>şi-n imnuri eşti slăvit.</a:t>
            </a:r>
            <a:br/>
            <a:r>
              <a:t>Domnul meu Isus,</a:t>
            </a:r>
            <a:br/>
            <a:r>
              <a:t>sunt pe veci al Tău,</a:t>
            </a:r>
            <a:br/>
            <a:r>
              <a:t>și Tu eşti de-acum al meu</a:t>
            </a:r>
            <a:br/>
            <a:r>
              <a:t>şi-aici şi-n ceruri sus.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Tu eşti Cel Preaiubit"</a:t>
            </a:r>
            <a:br/>
            <a:r>
              <a:t>de toţi ce Ţi s-au dat;</a:t>
            </a:r>
            <a:br/>
            <a:r>
              <a:t>uitând tot într-al Tău palat,</a:t>
            </a:r>
            <a:br/>
            <a:r>
              <a:t>doar Tu eşti preţuit.</a:t>
            </a:r>
            <a:br/>
            <a:r>
              <a:t>Domnul meu Isus,</a:t>
            </a:r>
            <a:br/>
            <a:r>
              <a:t>sunt pe veci al Tău,</a:t>
            </a:r>
            <a:br/>
            <a:r>
              <a:t>și Tu eşti de-acum al meu</a:t>
            </a:r>
            <a:br/>
            <a:r>
              <a:t>şi-aici şi-n ceruri sus.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