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Umil în ieslea rece, Doamne, Te-ai născut,</a:t>
            </a:r>
            <a:br/>
            <a:r>
              <a:t>și nimeni nu Te-a aşteptat,</a:t>
            </a:r>
            <a:br/>
            <a:r>
              <a:t>doar din zări înalte, coruri minunate</a:t>
            </a:r>
            <a:br/>
            <a:r>
              <a:t>cântau spre slava Ta, Isuse,</a:t>
            </a:r>
            <a:br/>
            <a:r>
              <a:t>imnuri îngereşti, măreţe,</a:t>
            </a:r>
            <a:br/>
            <a:r>
              <a:t>cântau spre slava Ta, Isuse,</a:t>
            </a:r>
            <a:br/>
            <a:r>
              <a:t>imnuri îngereşti, măreţe.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 dragoste curată, Doamne-ai coborât</a:t>
            </a:r>
            <a:br/>
            <a:r>
              <a:t>lăsând a cerului splendori,</a:t>
            </a:r>
            <a:br/>
            <a:r>
              <a:t>ai venit în lume aducând cu Tine</a:t>
            </a:r>
            <a:br/>
            <a:r>
              <a:t>mult har şi pace sfântă-n inimi,</a:t>
            </a:r>
            <a:br/>
            <a:r>
              <a:t>sfinte bucurii, iertare,</a:t>
            </a:r>
            <a:br/>
            <a:r>
              <a:t>mult har şi pace sfântă-n inimi,</a:t>
            </a:r>
            <a:br/>
            <a:r>
              <a:t>sfinte bucurii, iertare.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