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 tron înalt e n cer, cum nu s a mai văzut, și n fața lui vor fi chemați cei ce au crezut.</a:t>
            </a:r>
            <a:br/>
            <a:r>
              <a:t>Acolo noi vom sta, de Mielul sfânt iertați;</a:t>
            </a:r>
            <a:br/>
            <a:r>
              <a:t>prin Fiul, harul l am primit și am fost salvați.</a:t>
            </a:r>
            <a:br/>
            <a:r>
              <a:t>În slavă îngerii Îl preamăresc în cor, răsună cerul de safir de cântul lor!</a:t>
            </a:r>
            <a:br/>
            <a:r>
              <a:t>Puterea, gloria, onoarea, lauda</a:t>
            </a:r>
            <a:br/>
            <a:r>
              <a:t>Acelui ce domnește n veci, lui Dumnezeu!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fața tronului, acasă noi vom fi,</a:t>
            </a:r>
            <a:br/>
            <a:r>
              <a:t>pe Domnul sfânt Îl vom sluji și L vom slăvi.</a:t>
            </a:r>
            <a:br/>
            <a:r>
              <a:t>Va șterge lacrima și setea va pieri,</a:t>
            </a:r>
            <a:br/>
            <a:r>
              <a:t>Divinul Miel va fi Păstor și va domni.</a:t>
            </a:r>
            <a:br/>
            <a:r>
              <a:t>În slavă îngerii Îl preamăresc în cor, răsună cerul de safir de cântul lor!</a:t>
            </a:r>
            <a:br/>
            <a:r>
              <a:t>Puterea, gloria, onoarea, lauda</a:t>
            </a:r>
            <a:br/>
            <a:r>
              <a:t>Acelui ce domnește n veci, lui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