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Văd crucea lui Isus la Golgota,</a:t>
            </a:r>
            <a:br/>
            <a:r>
              <a:t>Izvorul de har minunat,</a:t>
            </a:r>
            <a:br/>
            <a:r>
              <a:t>acolo Isus prin moartea Sa</a:t>
            </a:r>
            <a:br/>
            <a:r>
              <a:t>un loc pe veci în cer mi-a dat.</a:t>
            </a:r>
            <a:br/>
            <a:r>
              <a:t>Scumpă Golgota, sfântă Golgota,</a:t>
            </a:r>
            <a:br/>
            <a:r>
              <a:t>eu voi sta veşnic la umbra Ta!</a:t>
            </a:r>
            <a:br/>
            <a:r>
              <a:t>Scumpă Golgota, sfântă Golgota,</a:t>
            </a:r>
            <a:br/>
            <a:r>
              <a:t>Isus a plătit vina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Găsesc biruinţă în încercări,</a:t>
            </a:r>
            <a:br/>
            <a:r>
              <a:t>primesc mângâiere şi har,</a:t>
            </a:r>
            <a:br/>
            <a:r>
              <a:t>la cruce povara mea o las</a:t>
            </a:r>
            <a:br/>
            <a:r>
              <a:t>și pacea o primesc în dar.</a:t>
            </a:r>
            <a:br/>
            <a:r>
              <a:t>Scumpă Golgota, sfântă Golgota,</a:t>
            </a:r>
            <a:br/>
            <a:r>
              <a:t>eu voi sta veşnic la umbra Ta!</a:t>
            </a:r>
            <a:br/>
            <a:r>
              <a:t>Scumpă Golgota, sfântă Golgota,</a:t>
            </a:r>
            <a:br/>
            <a:r>
              <a:t>Isus a plătit vina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Speranţele întregii veşnicii</a:t>
            </a:r>
            <a:br/>
            <a:r>
              <a:t>în crucea lui Isus le-am pus;</a:t>
            </a:r>
            <a:br/>
            <a:r>
              <a:t>prin sângele Lui vărsat pe lemn</a:t>
            </a:r>
            <a:br/>
            <a:r>
              <a:t>eu pot intra în ceruri sus.</a:t>
            </a:r>
            <a:br/>
            <a:r>
              <a:t>Scumpă Golgota, sfântă Golgota,</a:t>
            </a:r>
            <a:br/>
            <a:r>
              <a:t>eu voi sta veşnic la umbra Ta!</a:t>
            </a:r>
            <a:br/>
            <a:r>
              <a:t>Scumpă Golgota, sfântă Golgota,</a:t>
            </a:r>
            <a:br/>
            <a:r>
              <a:t>Isus a plătit vina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