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Veniţi să Îi mulţumim,</a:t>
            </a:r>
            <a:br/>
            <a:r>
              <a:t>veniţi să Îl preamărim</a:t>
            </a:r>
            <a:br/>
            <a:r>
              <a:t>pe Cel Atotputernic,</a:t>
            </a:r>
            <a:br/>
            <a:r>
              <a:t>Dumnezeu minunat!</a:t>
            </a:r>
            <a:br/>
            <a:r>
              <a:t>Când sunt slab, El e tare,</a:t>
            </a:r>
            <a:br/>
            <a:r>
              <a:t>când sunt mic, El e mare,</a:t>
            </a:r>
            <a:br/>
            <a:r>
              <a:t>zi de zi prezenţa Lui o simt în viaţa mea;</a:t>
            </a:r>
            <a:br/>
            <a:r>
              <a:t>de aceea acum să Îi cântăm,</a:t>
            </a:r>
            <a:br/>
            <a:r>
              <a:t>al Său Nume să ʼnălţăm</a:t>
            </a:r>
            <a:br/>
            <a:r>
              <a:t>și pe Isus să-L preamărim cu toţi!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Daţi Domnului mulţumiri,</a:t>
            </a:r>
            <a:br/>
            <a:r>
              <a:t>daţi laudă Celui Sfânt;</a:t>
            </a:r>
            <a:br/>
            <a:r>
              <a:t>daţi slavă, căci pe cruce</a:t>
            </a:r>
            <a:br/>
            <a:r>
              <a:t>Fiul Său a fost dat.</a:t>
            </a:r>
            <a:br/>
            <a:r>
              <a:t>Cel ce-i slab spune-acum: Eu tare sunt", </a:t>
            </a:r>
            <a:br/>
            <a:r>
              <a:t>cel sărac: Eu sunt bogat",</a:t>
            </a:r>
            <a:br/>
            <a:r>
              <a:t>căci Fiul Său pe cruce a fost dat;</a:t>
            </a:r>
            <a:br/>
            <a:r>
              <a:t>de aceea acum să Îi cântăm,</a:t>
            </a:r>
            <a:br/>
            <a:r>
              <a:t>al Său Nume să ʼnălţăm</a:t>
            </a:r>
            <a:br/>
            <a:r>
              <a:t>și pe Isus să-L preamărim cu toţi! Veniţi!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