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Viaţa-i plină de întristări,</a:t>
            </a:r>
            <a:br/>
            <a:r>
              <a:t>grijuri vin zi de zi,</a:t>
            </a:r>
            <a:br/>
            <a:r>
              <a:t>Isus ia toată povara ta,</a:t>
            </a:r>
            <a:br/>
            <a:r>
              <a:t>El poate mântui!</a:t>
            </a:r>
            <a:br/>
            <a:r>
              <a:t>Isus ia toată povara ta,</a:t>
            </a:r>
            <a:br/>
            <a:r>
              <a:t>la Calvar, la Calvar,</a:t>
            </a:r>
            <a:br/>
            <a:r>
              <a:t>Isus ia toată povara ta,</a:t>
            </a:r>
            <a:br/>
            <a:r>
              <a:t>El poate mântui!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Chinuit şi îngrijorat</a:t>
            </a:r>
            <a:br/>
            <a:r>
              <a:t>la El acum să vii,</a:t>
            </a:r>
            <a:br/>
            <a:r>
              <a:t>Isus ia toată povara ta,</a:t>
            </a:r>
            <a:br/>
            <a:r>
              <a:t>El poate mântui!</a:t>
            </a:r>
            <a:br/>
            <a:r>
              <a:t>Isus ia toată povara ta,</a:t>
            </a:r>
            <a:br/>
            <a:r>
              <a:t>la Calvar, la Calvar,</a:t>
            </a:r>
            <a:br/>
            <a:r>
              <a:t>Isus ia toată povara ta,</a:t>
            </a:r>
            <a:br/>
            <a:r>
              <a:t>El poate mântui!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ascultă suspinul tău,</a:t>
            </a:r>
            <a:br/>
            <a:r>
              <a:t>strigătul inimii,</a:t>
            </a:r>
            <a:br/>
            <a:r>
              <a:t>Isus ia toată povara ta,</a:t>
            </a:r>
            <a:br/>
            <a:r>
              <a:t>El poate mântui!</a:t>
            </a:r>
            <a:br/>
            <a:r>
              <a:t>Isus ia toată povara ta,</a:t>
            </a:r>
            <a:br/>
            <a:r>
              <a:t>la Calvar, la Calvar,</a:t>
            </a:r>
            <a:br/>
            <a:r>
              <a:t>Isus ia toată povara ta,</a:t>
            </a:r>
            <a:br/>
            <a:r>
              <a:t>El poate mântui!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