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Voi, cei ce căutați Cetatea cea de sus,</a:t>
            </a:r>
            <a:br/>
            <a:r>
              <a:t>veniți cu noi, veniți în rând,</a:t>
            </a:r>
            <a:br/>
            <a:r>
              <a:t>aceleași flamuri fluturând!</a:t>
            </a:r>
            <a:br/>
            <a:r>
              <a:t>Veniți pe-același drum, spre-același Soare sfânt!</a:t>
            </a:r>
            <a:br/>
            <a:r>
              <a:t>Noi mergem spre viață!</a:t>
            </a:r>
            <a:br/>
            <a:r>
              <a:t>Domnul Isus e cu noi!</a:t>
            </a:r>
            <a:br/>
            <a:r>
              <a:t>Vedea-vom în Țara Slavei</a:t>
            </a:r>
            <a:br/>
            <a:r>
              <a:t>minunile vremii de-apoi!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Voi, toți cei ce iubiți pe Domnul Dumnezeu,</a:t>
            </a:r>
            <a:br/>
            <a:r>
              <a:t>veniți cu noi, veniți acum,</a:t>
            </a:r>
            <a:br/>
            <a:r>
              <a:t>căci toți avem același drum,</a:t>
            </a:r>
            <a:br/>
            <a:r>
              <a:t>și-același sânge sfânt ne poartă-n har mereu!</a:t>
            </a:r>
            <a:br/>
            <a:r>
              <a:t>Noi mergem spre viață!</a:t>
            </a:r>
            <a:br/>
            <a:r>
              <a:t>Domnul Isus e cu noi!</a:t>
            </a:r>
            <a:br/>
            <a:r>
              <a:t>Vedea-vom în Țara Slavei</a:t>
            </a:r>
            <a:br/>
            <a:r>
              <a:t>minunile vremii de-apoi!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Prieteni, voi, acei ce-aveți același gând,</a:t>
            </a:r>
            <a:br/>
            <a:r>
              <a:t>veniți cu noi în pas voios</a:t>
            </a:r>
            <a:br/>
            <a:r>
              <a:t>și toți cu suflet luminos,</a:t>
            </a:r>
            <a:br/>
            <a:r>
              <a:t>slăvindu-L pe Hristos, să mergem spre Sion!</a:t>
            </a:r>
            <a:br/>
            <a:r>
              <a:t>Noi mergem spre viață!</a:t>
            </a:r>
            <a:br/>
            <a:r>
              <a:t>Domnul Isus e cu noi!</a:t>
            </a:r>
            <a:br/>
            <a:r>
              <a:t>Vedea-vom în Țara Slavei</a:t>
            </a:r>
            <a:br/>
            <a:r>
              <a:t>minunile vremii de-apoi!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