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ostaşi, 'nainte! Mergeţi cu Hristos,</a:t>
            </a:r>
            <a:br/>
            <a:r>
              <a:t>platoşa cea sfântă s-o-mbrăcaţi voios.</a:t>
            </a:r>
            <a:br/>
            <a:r>
              <a:t>Domnul vă conduce, marele-mpărat,</a:t>
            </a:r>
            <a:br/>
            <a:r>
              <a:t>deci cu drag urmaţi-L, căci El v-a salvat.</a:t>
            </a:r>
            <a:br/>
            <a:r>
              <a:t>Sus la luptă sfântă,</a:t>
            </a:r>
            <a:br/>
            <a:r>
              <a:t>al Domnului popor,</a:t>
            </a:r>
            <a:br/>
            <a:r>
              <a:t>către biruinţă</a:t>
            </a:r>
            <a:br/>
            <a:r>
              <a:t>cu al tău Păstor!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Oastea Lui cea sfântă e Biserica.</a:t>
            </a:r>
            <a:br/>
            <a:r>
              <a:t>Arma e Scriptura ce va triumfa,</a:t>
            </a:r>
            <a:br/>
            <a:r>
              <a:t>și uniţi cu toţii, noi un Domn avem,</a:t>
            </a:r>
            <a:br/>
            <a:r>
              <a:t>toţi printr-o credinţă un popor suntem.</a:t>
            </a:r>
            <a:br/>
            <a:r>
              <a:t>Sus la luptă sfântă,</a:t>
            </a:r>
            <a:br/>
            <a:r>
              <a:t>al Domnului popor,</a:t>
            </a:r>
            <a:br/>
            <a:r>
              <a:t>către biruinţă</a:t>
            </a:r>
            <a:br/>
            <a:r>
              <a:t>cu al tău Păstor!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popor, 'nainte mergi necontenit,</a:t>
            </a:r>
            <a:br/>
            <a:r>
              <a:t>cu-ndrăzneală-n luptă până la sfârşit.</a:t>
            </a:r>
            <a:br/>
            <a:r>
              <a:t>Iar când vei învinge, veşnic vei cânta laudă şi mărire în onoarea Sa!</a:t>
            </a:r>
            <a:br/>
            <a:r>
              <a:t>Sus la luptă sfântă,</a:t>
            </a:r>
            <a:br/>
            <a:r>
              <a:t>al Domnului popor,</a:t>
            </a:r>
            <a:br/>
            <a:r>
              <a:t>către biruinţă</a:t>
            </a:r>
            <a:br/>
            <a:r>
              <a:t>cu al tău Păstor!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Ale lumii tronuri se vor dărâma.</a:t>
            </a:r>
            <a:br/>
            <a:r>
              <a:t>Scumpe diademe în praf vor cădea,</a:t>
            </a:r>
            <a:br/>
            <a:r>
              <a:t>însă tronul slavei nu se va clinti,</a:t>
            </a:r>
            <a:br/>
            <a:r>
              <a:t>Regele măririi veşnic va domni!</a:t>
            </a:r>
            <a:br/>
            <a:r>
              <a:t>Sus la luptă sfântă,</a:t>
            </a:r>
            <a:br/>
            <a:r>
              <a:t>al Domnului popor,</a:t>
            </a:r>
            <a:br/>
            <a:r>
              <a:t>către biruinţă</a:t>
            </a:r>
            <a:br/>
            <a:r>
              <a:t>cu al tău Păstor!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