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pierduţi cu sarcini grele</a:t>
            </a:r>
            <a:br/>
            <a:r>
              <a:t>sub osândă şi păcat,</a:t>
            </a:r>
            <a:br/>
            <a:r>
              <a:t>la Isus e mântuirea,</a:t>
            </a:r>
            <a:br/>
            <a:r>
              <a:t>și pe mine m a salvat!</a:t>
            </a:r>
            <a:br/>
            <a:r>
              <a:t>Da, eu știu, da, eu ştiu,</a:t>
            </a:r>
            <a:br/>
            <a:r>
              <a:t>sângele Lui spală orişice păcat.</a:t>
            </a:r>
            <a:br/>
            <a:r>
              <a:t>Da, eu știu, da, eu ştiu,</a:t>
            </a:r>
            <a:br/>
            <a:r>
              <a:t>sângele Lui spală orişice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Celui slab îi dă tărie,</a:t>
            </a:r>
            <a:br/>
            <a:r>
              <a:t>face drum prin vijelii,</a:t>
            </a:r>
            <a:br/>
            <a:r>
              <a:t>toarnă râuri în pustie,</a:t>
            </a:r>
            <a:br/>
            <a:r>
              <a:t>schimbă noaptea n zori de zi.</a:t>
            </a:r>
            <a:br/>
            <a:r>
              <a:t>Da, eu știu, da, eu ştiu,</a:t>
            </a:r>
            <a:br/>
            <a:r>
              <a:t>sângele Lui spală orişice păcat.</a:t>
            </a:r>
            <a:br/>
            <a:r>
              <a:t>Da, eu știu, da, eu ştiu,</a:t>
            </a:r>
            <a:br/>
            <a:r>
              <a:t>sângele Lui spală orişice păcat.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ispite stă aproape</a:t>
            </a:r>
            <a:br/>
            <a:r>
              <a:t>ajutorul să ni l dea.</a:t>
            </a:r>
            <a:br/>
            <a:r>
              <a:t>Domnul poate să ne scape,</a:t>
            </a:r>
            <a:br/>
            <a:r>
              <a:t>braţul Lui nu va cădea.</a:t>
            </a:r>
            <a:br/>
            <a:r>
              <a:t>Da, eu știu, da, eu ştiu,</a:t>
            </a:r>
            <a:br/>
            <a:r>
              <a:t>sângele Lui spală orişice păcat.</a:t>
            </a:r>
            <a:br/>
            <a:r>
              <a:t>Da, eu știu, da, eu ştiu,</a:t>
            </a:r>
            <a:br/>
            <a:r>
              <a:t>sângele Lui spală orişice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a spus că niciodată</a:t>
            </a:r>
            <a:br/>
            <a:r>
              <a:t>nu ne lasă părăsiţi;</a:t>
            </a:r>
            <a:br/>
            <a:r>
              <a:t>poate iadul să se zbată,</a:t>
            </a:r>
            <a:br/>
            <a:r>
              <a:t>stăm cu Domnul neclintiţi.</a:t>
            </a:r>
            <a:br/>
            <a:r>
              <a:t>Da, eu știu, da, eu ştiu,</a:t>
            </a:r>
            <a:br/>
            <a:r>
              <a:t>sângele Lui spală orişice păcat.</a:t>
            </a:r>
            <a:br/>
            <a:r>
              <a:t>Da, eu știu, da, eu ştiu,</a:t>
            </a:r>
            <a:br/>
            <a:r>
              <a:t>sângele Lui spală orişice păcat.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