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Voinţa mea stă-ngenunchiată,</a:t>
            </a:r>
            <a:br/>
            <a:r>
              <a:t>de-acum sunt, Doamne, doar al Tău. Smerit înalţ o rugăciune: </a:t>
            </a:r>
            <a:br/>
            <a:r>
              <a:t> Facă-se doar Cuvântul Tău!"</a:t>
            </a:r>
            <a:br/>
            <a:r>
              <a:t>Voinţa Ta să-mi fie dulce, </a:t>
            </a:r>
            <a:br/>
            <a:r>
              <a:t>pierdut în Tine să rămân. </a:t>
            </a:r>
            <a:br/>
            <a:r>
              <a:t>Voinţa Ta să-mi fie dulce, </a:t>
            </a:r>
            <a:br/>
            <a:r>
              <a:t>pierdut în Tine să rămân.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Eram zdrobit de mari păcate</a:t>
            </a:r>
            <a:br/>
            <a:r>
              <a:t>pe drumul greu, întunecos;</a:t>
            </a:r>
            <a:br/>
            <a:r>
              <a:t>dar am găsit lumina vieţii,</a:t>
            </a:r>
            <a:br/>
            <a:r>
              <a:t>azi soarele meu e Hristos.</a:t>
            </a:r>
            <a:br/>
            <a:r>
              <a:t>Voinţa Ta să-mi fie dulce, </a:t>
            </a:r>
            <a:br/>
            <a:r>
              <a:t>pierdut în Tine să rămân. </a:t>
            </a:r>
            <a:br/>
            <a:r>
              <a:t>Voinţa Ta să-mi fie dulce, </a:t>
            </a:r>
            <a:br/>
            <a:r>
              <a:t>pierdut în Tine să rămân.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Voinţa Ta, o, Salvator bun,</a:t>
            </a:r>
            <a:br/>
            <a:r>
              <a:t>să mă-nconjoare ne-ncetat!</a:t>
            </a:r>
            <a:br/>
            <a:r>
              <a:t>Ia-mi îndoiala, toarnă-mi pacea,</a:t>
            </a:r>
            <a:br/>
            <a:r>
              <a:t>să fiu pe veci eliberat!</a:t>
            </a:r>
            <a:br/>
            <a:r>
              <a:t>Voinţa Ta să-mi fie dulce, </a:t>
            </a:r>
            <a:br/>
            <a:r>
              <a:t>pierdut în Tine să rămân. </a:t>
            </a:r>
            <a:br/>
            <a:r>
              <a:t>Voinţa Ta să-mi fie dulce, </a:t>
            </a:r>
            <a:br/>
            <a:r>
              <a:t>pierdut în Tine să rămân.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