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Vreau lângă Dumnezeu să fiu mereu,</a:t>
            </a:r>
            <a:br/>
            <a:r>
              <a:t>Oricât ar fi de greu necazul meu.</a:t>
            </a:r>
            <a:br/>
            <a:r>
              <a:t>/Oricât aş suferi, cântarea mea va fi:</a:t>
            </a:r>
            <a:br/>
            <a:r>
              <a:t> Vreau lângă Dumnezeu să fiu mereu!"/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Pe-ndepărtate căi de-aş înnopta</a:t>
            </a:r>
            <a:br/>
            <a:r>
              <a:t>și-o piatră căpătâi dac-aş avea,</a:t>
            </a:r>
            <a:br/>
            <a:r>
              <a:t>/Tot fericit aş fi şi-n vis aş glăsui:</a:t>
            </a:r>
            <a:br/>
            <a:r>
              <a:t> Vreau lângă Dumnezeu să fiu mereu!"/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calea-mi voi sfârşi pe-acest pământ, voios când voi păşi în cerul sfânt,</a:t>
            </a:r>
            <a:br/>
            <a:r>
              <a:t>/Atunci s-a împlini al meu dor nesfârşit:</a:t>
            </a:r>
            <a:br/>
            <a:r>
              <a:t> Vreau lângă Dumnezeu să fiu mereu!"/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