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Vreau să iubesc pe fraţii mei</a:t>
            </a:r>
            <a:br/>
            <a:r>
              <a:t>cu tot ce am în piept mai sfânt.</a:t>
            </a:r>
            <a:br/>
            <a:r>
              <a:t>Vreau să doresc tot ceru-n ei, dar să-i iubesc,</a:t>
            </a:r>
            <a:br/>
            <a:r>
              <a:t>dar să-i iubesc aşa cum sunt, aşa cum sunt.</a:t>
            </a:r>
            <a:br/>
            <a:r>
              <a:t>Vreau să iubesc pe fraţii mei</a:t>
            </a:r>
            <a:br/>
            <a:r>
              <a:t>cu care veşnic în lumină voi fi sus;</a:t>
            </a:r>
            <a:br/>
            <a:r>
              <a:t>văzându-L pe Isus în ei,</a:t>
            </a:r>
            <a:br/>
            <a:r>
              <a:t>să-L simt cu-adevărat în mine pe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Vreau deopotrivă să adun</a:t>
            </a:r>
            <a:br/>
            <a:r>
              <a:t>și rodu-ntreg, şi spicul frânt,</a:t>
            </a:r>
            <a:br/>
            <a:r>
              <a:t>căci şi Isus mă vrea mai bun, dar mă iubeşte, mă iubeşte-aşa cum sunt, aşa cum sunt.</a:t>
            </a:r>
            <a:br/>
            <a:r>
              <a:t>Vreau să iubesc pe fraţii mei</a:t>
            </a:r>
            <a:br/>
            <a:r>
              <a:t>cu care veşnic în lumină voi fi sus;</a:t>
            </a:r>
            <a:br/>
            <a:r>
              <a:t>văzându-L pe Isus în ei,</a:t>
            </a:r>
            <a:br/>
            <a:r>
              <a:t>să-L simt cu-adevărat în mine pe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fraţii mei au răni ce dor,</a:t>
            </a:r>
            <a:br/>
            <a:r>
              <a:t>să-mi fie braţul mai sfios,</a:t>
            </a:r>
            <a:br/>
            <a:r>
              <a:t>să nu apăs în rana lor, căci nu eu vindec,</a:t>
            </a:r>
            <a:br/>
            <a:r>
              <a:t>nu eu vindec, ci Hristos, Isus Hristos.</a:t>
            </a:r>
            <a:br/>
            <a:r>
              <a:t>Vreau să iubesc pe fraţii mei</a:t>
            </a:r>
            <a:br/>
            <a:r>
              <a:t>cu care veşnic în lumină voi fi sus;</a:t>
            </a:r>
            <a:br/>
            <a:r>
              <a:t>văzându-L pe Isus în ei,</a:t>
            </a:r>
            <a:br/>
            <a:r>
              <a:t>să-L simt cu-adevărat în mine pe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prin Isus am fost iertaţi</a:t>
            </a:r>
            <a:br/>
            <a:r>
              <a:t>ca să iertăm şi noi oricui;</a:t>
            </a:r>
            <a:br/>
            <a:r>
              <a:t>dar dacă nu iubim pe fraţi, n-avem în noi,</a:t>
            </a:r>
            <a:br/>
            <a:r>
              <a:t>n-avem în noi iertarea Lui, iertarea Lui.</a:t>
            </a:r>
            <a:br/>
            <a:r>
              <a:t>Vreau să iubesc pe fraţii mei</a:t>
            </a:r>
            <a:br/>
            <a:r>
              <a:t>cu care veşnic în lumină voi fi sus;</a:t>
            </a:r>
            <a:br/>
            <a:r>
              <a:t>văzându-L pe Isus în ei,</a:t>
            </a:r>
            <a:br/>
            <a:r>
              <a:t>să-L simt cu-adevărat în mine pe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dacă azi umblăm stingher</a:t>
            </a:r>
            <a:br/>
            <a:r>
              <a:t>și nu avem un singur grai,</a:t>
            </a:r>
            <a:br/>
            <a:r>
              <a:t>de-om fi așa și sus în cer, va fi un iad,</a:t>
            </a:r>
            <a:br/>
            <a:r>
              <a:t>va fi un iad și nu un rai, și nu un rai.</a:t>
            </a:r>
            <a:br/>
            <a:r>
              <a:t>Vreau să iubesc pe fraţii mei</a:t>
            </a:r>
            <a:br/>
            <a:r>
              <a:t>cu care veşnic în lumină voi fi sus;</a:t>
            </a:r>
            <a:br/>
            <a:r>
              <a:t>văzându-L pe Isus în ei,</a:t>
            </a:r>
            <a:br/>
            <a:r>
              <a:t>să-L simt cu-adevărat în mine pe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