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Vrednic este Mielul, care-a fost junghiat,</a:t>
            </a:r>
            <a:br/>
            <a:r>
              <a:t>vrednic este Mielul, care-a fost junghiat,</a:t>
            </a:r>
            <a:br/>
            <a:r>
              <a:t>să primească puterea, bogăţia,</a:t>
            </a:r>
            <a:br/>
            <a:r>
              <a:t>înţelepciunea, tăria, cinstea,</a:t>
            </a:r>
            <a:br/>
            <a:r>
              <a:t>slava şi lauda, Aleluia, gloria Îi vom da!</a:t>
            </a:r>
            <a:br/>
            <a:r>
              <a:t>//: A Celui ce şade pe scaunul de domnie,</a:t>
            </a:r>
            <a:br/>
            <a:r>
              <a:t>a Celui ce şade pe scaunul de domnie</a:t>
            </a:r>
            <a:br/>
            <a:r>
              <a:t>și-a Mielului să fie lauda,</a:t>
            </a:r>
            <a:br/>
            <a:r>
              <a:t>cinstea, slava şi stăpânirea</a:t>
            </a:r>
            <a:br/>
            <a:r>
              <a:t>în vecii vecilor, Amin! ://</a:t>
            </a:r>
            <a:br/>
            <a:r>
              <a:t>Vrednic eşti, o, Mielule, ce-ai fost junghiat,</a:t>
            </a:r>
            <a:br/>
            <a:r>
              <a:t>vrednic eşti, o, Mielule, ce-ai fost junghiat,</a:t>
            </a:r>
            <a:br/>
            <a:r>
              <a:t>să primeşti puterea, bogăţia,</a:t>
            </a:r>
            <a:br/>
            <a:r>
              <a:t>înţelepciunea, tăria, cinstea,</a:t>
            </a:r>
            <a:br/>
            <a:r>
              <a:t>slava şi lauda, Aleluia, gloria Îți vom da!</a:t>
            </a:r>
            <a:br/>
            <a:r>
              <a:t>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