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vedeti versurile in partitura, folosind butonul 'Note'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