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curând noi vom pleca,</a:t>
            </a:r>
            <a:br/>
            <a:r>
              <a:t>O ce fericită zi (va fi)</a:t>
            </a:r>
            <a:br/>
            <a:r>
              <a:t>Pe cei dragi vom revedea,</a:t>
            </a:r>
            <a:br/>
            <a:r>
              <a:t>Când ne vom reîntâlni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Vine ziua fericită,</a:t>
            </a:r>
            <a:br/>
            <a:r>
              <a:t>Toţi vom părăsi pământul</a:t>
            </a:r>
            <a:br/>
            <a:r>
              <a:t>Aleluia ni se cântă,</a:t>
            </a:r>
            <a:br/>
            <a:r>
              <a:t>Când ne vom reîntâlni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Trec pe malul celălalt,</a:t>
            </a:r>
            <a:br/>
            <a:r>
              <a:t>O ce fericită zi (va fi)</a:t>
            </a:r>
            <a:br/>
            <a:r>
              <a:t>Cerul se deschide larg,</a:t>
            </a:r>
            <a:br/>
            <a:r>
              <a:t>Când ne vom reîntâlni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Vreau la Isus să mă duc,</a:t>
            </a:r>
            <a:br/>
            <a:r>
              <a:t>O ce fericită zi (va fi)</a:t>
            </a:r>
            <a:br/>
            <a:r>
              <a:t>Şi în braţu-I să m-arunc,</a:t>
            </a:r>
            <a:br/>
            <a:r>
              <a:t>Când ne vom reîntâlni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La picioarele-Ţi vom sta</a:t>
            </a:r>
            <a:br/>
            <a:r>
              <a:t>O ce fericită zi (va fi)</a:t>
            </a:r>
            <a:br/>
            <a:r>
              <a:t>Toţi un cântec vom cânta,</a:t>
            </a:r>
            <a:br/>
            <a:r>
              <a:t>Când ne vom reîntâlni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