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limbi cereşti de-aş cuvânta</a:t>
            </a:r>
            <a:br/>
            <a:r>
              <a:t>Pe toţi în slăvi de i-aş purta</a:t>
            </a:r>
            <a:br/>
            <a:r>
              <a:t>Ar fi-n zadar de n-aş iubi,</a:t>
            </a:r>
            <a:br/>
            <a:r>
              <a:t>Zăngănitor chimval aş fi...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toată-averea de mi-aş da,</a:t>
            </a:r>
            <a:br/>
            <a:r>
              <a:t>Şi-aş pune-n slove dragostea</a:t>
            </a:r>
            <a:br/>
            <a:r>
              <a:t>De nu porneşte din adânc</a:t>
            </a:r>
            <a:br/>
            <a:r>
              <a:t>Nu spun nimic, doar vorbe-n vânt!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 vino, vino, Duh Preasfânt</a:t>
            </a:r>
            <a:br/>
            <a:r>
              <a:t>Ne-nsufleţeşte-n faptă, ‘n gând</a:t>
            </a:r>
            <a:br/>
            <a:r>
              <a:t>Iubirea noastră fie jar</a:t>
            </a:r>
            <a:br/>
            <a:r>
              <a:t>Pe-al îndurării sfânt altar.</a:t>
            </a:r>
            <a:br/>
            <a:r>
              <a:t>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