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somnul meu azi-noapte</a:t>
            </a:r>
            <a:br/>
            <a:r>
              <a:t>Visam aşa frumos,</a:t>
            </a:r>
            <a:br/>
            <a:r>
              <a:t>Vedeam Ierusalimul vechi</a:t>
            </a:r>
            <a:br/>
            <a:r>
              <a:t>Cu Templul luminos</a:t>
            </a:r>
            <a:br/>
            <a:r>
              <a:t>În cântece copiii</a:t>
            </a:r>
            <a:br/>
            <a:r>
              <a:t>pe Dumnezeu măreau</a:t>
            </a:r>
            <a:br/>
            <a:r>
              <a:t>/:Şi ascultându-i îmi părea</a:t>
            </a:r>
            <a:br/>
            <a:r>
              <a:t>Că îngerii cântau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Ierusalim, Ierusalim!</a:t>
            </a:r>
            <a:br/>
            <a:r>
              <a:t>Deschide-ţi poarta larg</a:t>
            </a:r>
            <a:br/>
            <a:r>
              <a:t>Osana, Osana,</a:t>
            </a:r>
            <a:br/>
            <a:r>
              <a:t>Osana Regelui!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Deodată visu-mi s-a schimbat,</a:t>
            </a:r>
            <a:br/>
            <a:r>
              <a:t>Tot cerul s-a-nnorat</a:t>
            </a:r>
            <a:br/>
            <a:r>
              <a:t>Şi zarea’albastră-a dispărut</a:t>
            </a:r>
            <a:br/>
            <a:r>
              <a:t>Şi cântecul curat,</a:t>
            </a:r>
            <a:br/>
            <a:r>
              <a:t>În strigăte de ură</a:t>
            </a:r>
            <a:br/>
            <a:r>
              <a:t>Mulţimile mergeau,</a:t>
            </a:r>
            <a:br/>
            <a:r>
              <a:t>/:Pe dealul singuratic</a:t>
            </a:r>
            <a:br/>
            <a:r>
              <a:t>o cruce ridicau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Ierusalim, Ierusalim!</a:t>
            </a:r>
            <a:br/>
            <a:r>
              <a:t>Îngerii cântă-n cor:</a:t>
            </a:r>
            <a:br/>
            <a:r>
              <a:t>Osana, Osana,</a:t>
            </a:r>
            <a:br/>
            <a:r>
              <a:t>Isus Mântuitor!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Şi visul iarăşi s-a schimbat,</a:t>
            </a:r>
            <a:br/>
            <a:r>
              <a:t>Un nou pământ vedeam,</a:t>
            </a:r>
            <a:br/>
            <a:r>
              <a:t>Era Cetatea Sfântă,</a:t>
            </a:r>
            <a:br/>
            <a:r>
              <a:t>Din cer se cobora,</a:t>
            </a:r>
            <a:br/>
            <a:r>
              <a:t>Lumina Dumnezeului</a:t>
            </a:r>
            <a:br/>
            <a:r>
              <a:t>Cel viu era în ea,</a:t>
            </a:r>
            <a:br/>
            <a:r>
              <a:t>Şi porţile-i deschise larg,</a:t>
            </a:r>
            <a:br/>
            <a:r>
              <a:t>Căci noapte nu era.</a:t>
            </a:r>
            <a:br/>
            <a:r>
              <a:t>Nici stele şi nici lună</a:t>
            </a:r>
            <a:br/>
            <a:r>
              <a:t>Nici soare-n zori de zi,</a:t>
            </a:r>
            <a:br/>
            <a:r>
              <a:t>/: Căci Mielul e lumina ei</a:t>
            </a:r>
            <a:br/>
            <a:r>
              <a:t>Şi-n veci va dăinui!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Ierusalim, Ierusalim!</a:t>
            </a:r>
            <a:br/>
            <a:r>
              <a:t>Noaptea s-a risipit,</a:t>
            </a:r>
            <a:br/>
            <a:r>
              <a:t>/:Osana, glorie, slava!</a:t>
            </a:r>
            <a:br/>
            <a:r>
              <a:t>Osana-n veşnicii!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