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Înger alb din cerul sfânt</a:t>
            </a:r>
            <a:br/>
            <a:r>
              <a:t>Se coboară pe pământ</a:t>
            </a:r>
            <a:br/>
            <a:r>
              <a:t>/: Veste mare aducând</a:t>
            </a:r>
            <a:br/>
            <a:r>
              <a:t>despre Mesia cel blând.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Cum smerit S-a întrupat</a:t>
            </a:r>
            <a:br/>
            <a:r>
              <a:t>Să ne scape de păcat</a:t>
            </a:r>
            <a:br/>
            <a:r>
              <a:t>/: Şi cum ceru-a părăsit</a:t>
            </a:r>
            <a:br/>
            <a:r>
              <a:t>Căci atâta ne-a iubit.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Loc în lume n-a avut</a:t>
            </a:r>
            <a:br/>
            <a:r>
              <a:t>Domnul cel făr’ de-nceput.</a:t>
            </a:r>
            <a:br/>
            <a:r>
              <a:t>/: Ieslea boilor I-a fost</a:t>
            </a:r>
            <a:br/>
            <a:r>
              <a:t>Leagan sfânt şi adăpost.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Azi din nou, Isuse blând,</a:t>
            </a:r>
            <a:br/>
            <a:r>
              <a:t>Vii la noi, ca oarecând,</a:t>
            </a:r>
            <a:br/>
            <a:r>
              <a:t>/: Ieslea inimii ne-o ceri,</a:t>
            </a:r>
            <a:br/>
            <a:r>
              <a:t>Ca să simţi căldura ei.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Să-i aduci ca dar frumos</a:t>
            </a:r>
            <a:br/>
            <a:r>
              <a:t>Cerul Tău prealuminos.</a:t>
            </a:r>
            <a:br/>
            <a:r>
              <a:t>/: S-o sfinţeşti, s-o faci un rai,</a:t>
            </a:r>
            <a:br/>
            <a:r>
              <a:t>Ca în ea pe veci să stai.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