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Înspre cer se înalţă cântarea mea,</a:t>
            </a:r>
            <a:br/>
            <a:r>
              <a:t>Ea străbate văzduhul albastru</a:t>
            </a:r>
            <a:br/>
            <a:r>
              <a:t>Înălţând şi vestind mântuirea</a:t>
            </a:r>
            <a:br/>
            <a:r>
              <a:t>Ce-a venit prin</a:t>
            </a:r>
            <a:br/>
            <a:r>
              <a:t>Domnul nostru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Să-i cântăm lui Hristos, Salvatorul,</a:t>
            </a:r>
            <a:br/>
            <a:r>
              <a:t>Adorat e în cer şi pe pământ!</a:t>
            </a:r>
            <a:br/>
            <a:r>
              <a:t>O, veniţi toţi cu lauda voastră,</a:t>
            </a:r>
            <a:br/>
            <a:r>
              <a:t>Fericiţi că El pe toţi ne-a mântuit!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Mulţumire din inimi</a:t>
            </a:r>
            <a:br/>
            <a:r>
              <a:t>s-aducem acum,</a:t>
            </a:r>
            <a:br/>
            <a:r>
              <a:t>Căci din cer ne-a venit mântuirea!</a:t>
            </a:r>
            <a:br/>
            <a:r>
              <a:t>Adorare întruna noi toţi Îţi cântăm</a:t>
            </a:r>
            <a:br/>
            <a:r>
              <a:t>Şi-Ţi vestim Numele pe pământ!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Cântă, harfă, a noastră cântare,</a:t>
            </a:r>
            <a:br/>
            <a:r>
              <a:t>Nu-nceta să-L vesteşti pe Isus,</a:t>
            </a:r>
            <a:br/>
            <a:r>
              <a:t>Dragostea ce pe toţi ne cuprinde</a:t>
            </a:r>
            <a:br/>
            <a:r>
              <a:t>Şi ne duce spre limanul de sus!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Unde vom fi mereu</a:t>
            </a:r>
            <a:br/>
            <a:r>
              <a:t>cu Isus</a:t>
            </a:r>
            <a:br/>
            <a:r>
              <a:t>Sus, în cer, noi vom fi</a:t>
            </a:r>
            <a:br/>
            <a:r>
              <a:t>cu Isus!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Ne-ncetat cu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