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Acolo unde Duhul Sfânt</a:t>
            </a:r>
            <a:br/>
            <a:r>
              <a:t>domneşte, pace e,</a:t>
            </a:r>
            <a:br/>
            <a:r>
              <a:t>Şi fericire pe pământ</a:t>
            </a:r>
            <a:br/>
            <a:r>
              <a:t>în alt loc nu mai 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Iubirea Ta, o, Doamne bun,</a:t>
            </a:r>
            <a:br/>
            <a:r>
              <a:t>Noi Te rugăm, revarsă-acum</a:t>
            </a:r>
            <a:br/>
            <a:r>
              <a:t>Pe-aceştia doi ce se unesc,</a:t>
            </a:r>
            <a:br/>
            <a:r>
              <a:t>Şi-Ţi vor sluji, cât timp trăiesc!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 unde dragostea</a:t>
            </a:r>
            <a:br/>
            <a:r>
              <a:t>cerească e pe tron,</a:t>
            </a:r>
            <a:br/>
            <a:r>
              <a:t>Nu-s certuri şi nici dezbinări,</a:t>
            </a:r>
            <a:br/>
            <a:r>
              <a:t>căci Isus este Domn.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Iubirea Ta, o, Doamne bun,</a:t>
            </a:r>
            <a:br/>
            <a:r>
              <a:t>Noi Te rugăm, revarsă-acum</a:t>
            </a:r>
            <a:br/>
            <a:r>
              <a:t>Pe-aceştia doi ce se unesc,</a:t>
            </a:r>
            <a:br/>
            <a:r>
              <a:t>Şi-Ţi vor sluji, cât timp trăiesc!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Familia în care e</a:t>
            </a:r>
            <a:br/>
            <a:r>
              <a:t>iubirea lui Isus,</a:t>
            </a:r>
            <a:br/>
            <a:r>
              <a:t>Chiar dacă trece prin nevoi,</a:t>
            </a:r>
            <a:br/>
            <a:r>
              <a:t>ferice e nespus.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 (x2): Iubirea Ta, o, Doamne bun,</a:t>
            </a:r>
            <a:br/>
            <a:r>
              <a:t>Noi Te rugăm, revarsă-acum</a:t>
            </a:r>
            <a:br/>
            <a:r>
              <a:t>Pe-aceştia doi ce se unesc,</a:t>
            </a:r>
            <a:br/>
            <a:r>
              <a:t>Şi-Ţi vor sluji, cât timp trăiesc!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