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Aleluia! Aleluia!</a:t>
            </a:r>
            <a:br/>
            <a:r>
              <a:t>Domnul nostru domneşte în veci!</a:t>
            </a:r>
            <a:br/>
            <a:r>
              <a:t>Aleluia! Aleluia!</a:t>
            </a:r>
            <a:br/>
            <a:r>
              <a:t>Domnul nostru domneşte în veci!</a:t>
            </a:r>
            <a:br/>
            <a:r>
              <a:t>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Sfânt eşti, sfânt eşti,</a:t>
            </a:r>
            <a:br/>
            <a:r>
              <a:t>Domnul nostru din ceruri!</a:t>
            </a:r>
            <a:br/>
            <a:r>
              <a:t>Vrednic eşti în veci,</a:t>
            </a:r>
            <a:br/>
            <a:r>
              <a:t>Vrednic eşti în veci!</a:t>
            </a:r>
            <a:br/>
            <a:r>
              <a:t>Căci Tu eşti sfânt,</a:t>
            </a:r>
            <a:br/>
            <a:r>
              <a:t>Eşti sfânt,</a:t>
            </a:r>
            <a:br/>
            <a:r>
              <a:t>Domnul nostru din ceruri!</a:t>
            </a:r>
            <a:br/>
            <a:r>
              <a:t>Vrednic eşti în veci,</a:t>
            </a:r>
            <a:br/>
            <a:r>
              <a:t>Vrednic eşti în veci!</a:t>
            </a:r>
            <a:br/>
            <a:r>
              <a:t>Amin!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Aleluia! Aleluia!</a:t>
            </a:r>
            <a:br/>
            <a:r>
              <a:t>Domnul nostru domneşte în veci!</a:t>
            </a:r>
            <a:br/>
            <a:r>
              <a:t>Aleluia! Aleluia!</a:t>
            </a:r>
            <a:br/>
            <a:r>
              <a:t>Domnul nostru domneşte în veci!</a:t>
            </a:r>
            <a:br/>
            <a:r>
              <a:t>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Sfânt eşti, sfânt eşti,</a:t>
            </a:r>
            <a:br/>
            <a:r>
              <a:t>Domnul nostru din ceruri!</a:t>
            </a:r>
            <a:br/>
            <a:r>
              <a:t>Vrednic eşti în veci,</a:t>
            </a:r>
            <a:br/>
            <a:r>
              <a:t>Vrednic eşti în veci!</a:t>
            </a:r>
            <a:br/>
            <a:r>
              <a:t>Căci Tu eşti sfânt,</a:t>
            </a:r>
            <a:br/>
            <a:r>
              <a:t>Eşti sfânt,</a:t>
            </a:r>
            <a:br/>
            <a:r>
              <a:t>Domnul nostru din ceruri!</a:t>
            </a:r>
            <a:br/>
            <a:r>
              <a:t>Vrednic eşti în veci,</a:t>
            </a:r>
            <a:br/>
            <a:r>
              <a:t>Vrednic eşti în veci!</a:t>
            </a:r>
            <a:br/>
            <a:r>
              <a:t>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