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1.Ce bucurie am în Isus!</a:t>
            </a:r>
            <a:br/>
            <a:r>
              <a:t>O viață nouă El mi-a adus.</a:t>
            </a:r>
            <a:br/>
            <a:r>
              <a:t>El pe vecie m-a mântuit</a:t>
            </a:r>
            <a:br/>
            <a:r>
              <a:t>O moștenire mi-a dăruit.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În veci cânta-voi că-s fericit:</a:t>
            </a:r>
            <a:br/>
            <a:r>
              <a:t>Doamne Isuse m-ai mântuit!</a:t>
            </a:r>
            <a:br/>
            <a:r>
              <a:t>În veci aceasta eu voi cânta:</a:t>
            </a:r>
            <a:br/>
            <a:r>
              <a:t>„Te-ador, Isuse, ești viața mea!”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 bucurie inima mea</a:t>
            </a:r>
            <a:br/>
            <a:r>
              <a:t>Una cu Domnul să fim ar vrea.</a:t>
            </a:r>
            <a:br/>
            <a:r>
              <a:t>El pace sfântă îmi dă din plin,</a:t>
            </a:r>
            <a:br/>
            <a:r>
              <a:t>Înviorat sunt prin har divin.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În veci cânta-voi că-s fericit:</a:t>
            </a:r>
            <a:br/>
            <a:r>
              <a:t>Doamne Isuse m-ai mântuit!</a:t>
            </a:r>
            <a:br/>
            <a:r>
              <a:t>În veci aceasta eu voi cânta:</a:t>
            </a:r>
            <a:br/>
            <a:r>
              <a:t>„Te-ador, Isuse, ești viața mea!”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Ce fericit sunt și liniștit,</a:t>
            </a:r>
            <a:br/>
            <a:r>
              <a:t>De braţul Lui mă ştiu ocrotit.</a:t>
            </a:r>
            <a:br/>
            <a:r>
              <a:t>Aceasta sigur prin harul Său:</a:t>
            </a:r>
            <a:br/>
            <a:r>
              <a:t>„Domnul mi-e viața, eu sunt al Său!”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În veci cânta-voi că-s fericit:</a:t>
            </a:r>
            <a:br/>
            <a:r>
              <a:t>Doamne Isuse m-ai mântuit!</a:t>
            </a:r>
            <a:br/>
            <a:r>
              <a:t>În veci aceasta eu voi cânta:</a:t>
            </a:r>
            <a:br/>
            <a:r>
              <a:t>„Te-ador, Isuse, ești viața mea!”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