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Celui ce-i veşnic</a:t>
            </a:r>
            <a:br/>
            <a:r>
              <a:t>Îi dăm onoare,</a:t>
            </a:r>
            <a:br/>
            <a:r>
              <a:t>Slavă şi glorie-n veci!</a:t>
            </a:r>
            <a:br/>
            <a:r>
              <a:t>Toată creaţia,</a:t>
            </a:r>
            <a:br/>
            <a:r>
              <a:t>Orice naţiune</a:t>
            </a:r>
            <a:br/>
            <a:r>
              <a:t>Să I se-nchine doar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Orice limbă-n cer şi-aici jos</a:t>
            </a:r>
            <a:br/>
            <a:r>
              <a:t>Să-Ţi declare gloria,</a:t>
            </a:r>
            <a:br/>
            <a:r>
              <a:t>La-al Tău tron cu toţi</a:t>
            </a:r>
            <a:br/>
            <a:r>
              <a:t>ne plecăm genunchii,</a:t>
            </a:r>
            <a:br/>
            <a:r>
              <a:t>Doamne, Tu vei fi inălţat</a:t>
            </a:r>
            <a:br/>
            <a:r>
              <a:t>Şi împărăţia Ta</a:t>
            </a:r>
            <a:br/>
            <a:r>
              <a:t>va fi veşnică!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Celui ce-i veşnic</a:t>
            </a:r>
            <a:br/>
            <a:r>
              <a:t>Îi dăm onoare,</a:t>
            </a:r>
            <a:br/>
            <a:r>
              <a:t>Slavă şi glorie-n veci!</a:t>
            </a:r>
            <a:br/>
            <a:r>
              <a:t>Toată creaţia,</a:t>
            </a:r>
            <a:br/>
            <a:r>
              <a:t>Orice naţiune</a:t>
            </a:r>
            <a:br/>
            <a:r>
              <a:t>Să I se-nchine doar Lui!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Orice limbă-n cer şi-aici jos</a:t>
            </a:r>
            <a:br/>
            <a:r>
              <a:t>Să-Ţi declare gloria,</a:t>
            </a:r>
            <a:br/>
            <a:r>
              <a:t>La-al Tău tron cu toţi</a:t>
            </a:r>
            <a:br/>
            <a:r>
              <a:t>ne plecăm genunchii,</a:t>
            </a:r>
            <a:br/>
            <a:r>
              <a:t>Doamne, Tu vei fi inălţat</a:t>
            </a:r>
            <a:br/>
            <a:r>
              <a:t>Şi împărăţia Ta</a:t>
            </a:r>
            <a:br/>
            <a:r>
              <a:t>va fi veşnică!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Orice limbă-n cer şi-aici jos</a:t>
            </a:r>
            <a:br/>
            <a:r>
              <a:t>Să-Ţi declare gloria,</a:t>
            </a:r>
            <a:br/>
            <a:r>
              <a:t>La-al Tău tron cu toţi</a:t>
            </a:r>
            <a:br/>
            <a:r>
              <a:t>ne plecăm genunchii,</a:t>
            </a:r>
            <a:br/>
            <a:r>
              <a:t>Doamne, Tu vei fi inălţat</a:t>
            </a:r>
            <a:br/>
            <a:r>
              <a:t>Şi împărăţia Ta</a:t>
            </a:r>
            <a:br/>
            <a:r>
              <a:t>va fi veşnică!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