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 şi pământ ca o haină s-au învechit</a:t>
            </a:r>
            <a:br/>
            <a:r>
              <a:t>Nu-i doar un vis,</a:t>
            </a:r>
            <a:br/>
            <a:r>
              <a:t>ceruri noi ni s-au pregătit</a:t>
            </a:r>
            <a:br/>
            <a:r>
              <a:t>S-au dus dureri ce-atât de mult au lovit</a:t>
            </a:r>
            <a:br/>
            <a:r>
              <a:t>Zorii răsar şi noapte nu va mai fi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Lacrimi nu-s, nici dureri</a:t>
            </a:r>
            <a:br/>
            <a:r>
              <a:t>Au trecut cum trec norii pe cer</a:t>
            </a:r>
            <a:br/>
            <a:r>
              <a:t>Lăudaţi pe Dumnezeu</a:t>
            </a:r>
            <a:br/>
            <a:r>
              <a:t>Căci vom sta pentru veci lângă tronul Său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Popoare-ntregi stau plecate 'naintea Lui</a:t>
            </a:r>
            <a:br/>
            <a:r>
              <a:t>Şi s-a deschis marea Carte a cerului</a:t>
            </a:r>
            <a:br/>
            <a:r>
              <a:t>Şi orice om pe rând a fost strigat</a:t>
            </a:r>
            <a:br/>
            <a:r>
              <a:t>Apărător e Domnul meu minunat!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Lacrimi nu-s, nici dureri</a:t>
            </a:r>
            <a:br/>
            <a:r>
              <a:t>Au trecut cum trec norii pe cer</a:t>
            </a:r>
            <a:br/>
            <a:r>
              <a:t>Lăudaţi pe Dumnezeu</a:t>
            </a:r>
            <a:br/>
            <a:r>
              <a:t>Căci vom sta pentru veci lângă tronul Său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Lacrimi nu-s, nici dureri</a:t>
            </a:r>
            <a:br/>
            <a:r>
              <a:t>Au trecut cum trec norii pe cer</a:t>
            </a:r>
            <a:br/>
            <a:r>
              <a:t>Lăudaţi pe Dumnezeu</a:t>
            </a:r>
            <a:br/>
            <a:r>
              <a:t>Căci vom sta pentru veci lângă tronul Său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Acolo sus am un loc pregătit demult!</a:t>
            </a:r>
            <a:br/>
            <a:r>
              <a:t>Un cântec nou dinspre cer ne-ncetat ascult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Lacrimi nu-s, nici dureri</a:t>
            </a:r>
            <a:br/>
            <a:r>
              <a:t>Au trecut cum trec norii pe cer</a:t>
            </a:r>
            <a:br/>
            <a:r>
              <a:t>Lăudaţi pe Dumnezeu</a:t>
            </a:r>
            <a:br/>
            <a:r>
              <a:t>Căci vom sta pentru veci lângă tronul Său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Lăudaţi pe Dumnezeu</a:t>
            </a:r>
            <a:br/>
            <a:r>
              <a:t>Căci vom sta pentru veci lângă tronul Său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