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Crucea-i ascultarea Domnului Isus,</a:t>
            </a:r>
            <a:br/>
            <a:r>
              <a:t>Cea mai ‘naltă Jertfă care s-a adus;</a:t>
            </a:r>
            <a:br/>
            <a:r>
              <a:t>Darul cel mai mare, preţul ne-ntrecut</a:t>
            </a:r>
            <a:br/>
            <a:r>
              <a:t>Ca să mântuiască ce era pierdut!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Crucea-i slava Ta</a:t>
            </a:r>
            <a:br/>
            <a:r>
              <a:t>Crucea-i pacea mea,</a:t>
            </a:r>
            <a:br/>
            <a:r>
              <a:t>Din blestem m-a scos,</a:t>
            </a:r>
            <a:br/>
            <a:r>
              <a:t>Jertfa lui Hristos;</a:t>
            </a:r>
            <a:br/>
            <a:r>
              <a:t>Viaţă mi-a adus</a:t>
            </a:r>
            <a:br/>
            <a:r>
              <a:t>Crucea lui Isus,</a:t>
            </a:r>
            <a:br/>
            <a:r>
              <a:t>Slavă lui Hristos,</a:t>
            </a:r>
            <a:br/>
            <a:r>
              <a:t>Slavă lui Hristos!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Crucea e iubirea Domnului Isus</a:t>
            </a:r>
            <a:br/>
            <a:r>
              <a:t>Nu-i cuvânt să-nalţe dragostea mai sus;</a:t>
            </a:r>
            <a:br/>
            <a:r>
              <a:t>Nu-i nimic s’arate-atât de strălucit</a:t>
            </a:r>
            <a:br/>
            <a:r>
              <a:t>Dragostea cu care Tatăl ne-a iubit.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Crucea-i slava Ta</a:t>
            </a:r>
            <a:br/>
            <a:r>
              <a:t>Crucea-i pacea mea,</a:t>
            </a:r>
            <a:br/>
            <a:r>
              <a:t>Din blestem m-a scos,</a:t>
            </a:r>
            <a:br/>
            <a:r>
              <a:t>Jertfa lui Hristos;</a:t>
            </a:r>
            <a:br/>
            <a:r>
              <a:t>Viaţă mi-a adus</a:t>
            </a:r>
            <a:br/>
            <a:r>
              <a:t>Crucea lui Isus,</a:t>
            </a:r>
            <a:br/>
            <a:r>
              <a:t>Slavă lui Hristos,</a:t>
            </a:r>
            <a:br/>
            <a:r>
              <a:t>Slavă lui Hristos!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Crucea-i biruinţa Domnului Isus</a:t>
            </a:r>
            <a:br/>
            <a:r>
              <a:t>El a-nvins când singur morţii S-a supus</a:t>
            </a:r>
            <a:br/>
            <a:r>
              <a:t>Şi-a zdrobit vrăşmaşul când S-a umilit,</a:t>
            </a:r>
            <a:br/>
            <a:r>
              <a:t>Preamărit e Mielul fiindcă S-a jertfit!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Crucea-i slava Ta</a:t>
            </a:r>
            <a:br/>
            <a:r>
              <a:t>Crucea-i pacea mea,</a:t>
            </a:r>
            <a:br/>
            <a:r>
              <a:t>Din blestem m-a scos,</a:t>
            </a:r>
            <a:br/>
            <a:r>
              <a:t>Jertfa lui Hristos;</a:t>
            </a:r>
            <a:br/>
            <a:r>
              <a:t>Viaţă mi-a adus</a:t>
            </a:r>
            <a:br/>
            <a:r>
              <a:t>Crucea lui Isus,</a:t>
            </a:r>
            <a:br/>
            <a:r>
              <a:t>Slavă lui Hristos,</a:t>
            </a:r>
            <a:br/>
            <a:r>
              <a:t>Slavă lui Hristos!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Crucea este slava Domnului Isus</a:t>
            </a:r>
            <a:br/>
            <a:r>
              <a:t>Prin ea Şi-a ‘nălţat El Numele mai sus.</a:t>
            </a:r>
            <a:br/>
            <a:r>
              <a:t>Rănile Lui sfinte veşnic vor purta,</a:t>
            </a:r>
            <a:br/>
            <a:r>
              <a:t>Mântuirea noastră şi mărirea Sa!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Crucea-i slava Ta</a:t>
            </a:r>
            <a:br/>
            <a:r>
              <a:t>Crucea-i pacea mea,</a:t>
            </a:r>
            <a:br/>
            <a:r>
              <a:t>Din blestem m-a scos,</a:t>
            </a:r>
            <a:br/>
            <a:r>
              <a:t>Jertfa lui Hristos;</a:t>
            </a:r>
            <a:br/>
            <a:r>
              <a:t>Viaţă mi-a adus</a:t>
            </a:r>
            <a:br/>
            <a:r>
              <a:t>Crucea lui Isus,</a:t>
            </a:r>
            <a:br/>
            <a:r>
              <a:t>Slavă lui Hristos,</a:t>
            </a:r>
            <a:br/>
            <a:r>
              <a:t>Slavă lui Hristos!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