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bucurie să cântaţi,</a:t>
            </a:r>
            <a:br/>
            <a:r>
              <a:t>Căci S-a născut Isus!</a:t>
            </a:r>
            <a:br/>
            <a:r>
              <a:t>Lui să-I cântaţi, să-L lăudaţi</a:t>
            </a:r>
            <a:br/>
            <a:r>
              <a:t>/: Pământ şi cer de sus :/</a:t>
            </a:r>
            <a:br/>
            <a:r>
              <a:t>Pământ, pământ şi cer de 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Biserica îşi va primi,</a:t>
            </a:r>
            <a:br/>
            <a:r>
              <a:t>Isus supremul Domn</a:t>
            </a:r>
            <a:br/>
            <a:r>
              <a:t>În inimă toţi oamenii</a:t>
            </a:r>
            <a:br/>
            <a:r>
              <a:t>/: Lui să-I gătească loc, :/</a:t>
            </a:r>
            <a:br/>
            <a:r>
              <a:t>Lui să-I, Lui să-I gătească loc!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Pe-al Său popor cu dragoste,</a:t>
            </a:r>
            <a:br/>
            <a:r>
              <a:t>El îl va cârmui</a:t>
            </a:r>
            <a:br/>
            <a:r>
              <a:t>Cei mântuiţi Îl vor slăvi,</a:t>
            </a:r>
            <a:br/>
            <a:r>
              <a:t>/: Pe El Îl vor slăvi, :/</a:t>
            </a:r>
            <a:br/>
            <a:r>
              <a:t>Pe El, pe El Îl vor slăvi!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