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De nepătruns şi tainic</a:t>
            </a:r>
            <a:br/>
            <a:r>
              <a:t>Şi greu de înţeles</a:t>
            </a:r>
            <a:br/>
            <a:r>
              <a:t>Şi totuşi ce duioasă</a:t>
            </a:r>
            <a:br/>
            <a:r>
              <a:t>E vestea ce-o primesc:</a:t>
            </a:r>
            <a:br/>
            <a:r>
              <a:t>Sub cerul cel albastru</a:t>
            </a:r>
            <a:br/>
            <a:r>
              <a:t>Pe paie-n iesle pus</a:t>
            </a:r>
            <a:br/>
            <a:r>
              <a:t>Un loc să dormi în lume</a:t>
            </a:r>
            <a:br/>
            <a:r>
              <a:t>Tu ai găsit, Isus!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 pasăre-şi găseşte</a:t>
            </a:r>
            <a:br/>
            <a:r>
              <a:t>Un cuib unde să stea</a:t>
            </a:r>
            <a:br/>
            <a:r>
              <a:t>Şi orice creatură</a:t>
            </a:r>
            <a:br/>
            <a:r>
              <a:t>Îşi are casa sa!</a:t>
            </a:r>
            <a:br/>
            <a:r>
              <a:t>Tu, Rege sfânt din ceruri,</a:t>
            </a:r>
            <a:br/>
            <a:r>
              <a:t>Cuvântul viu, divin,</a:t>
            </a:r>
            <a:br/>
            <a:r>
              <a:t>În lumea noastră rece</a:t>
            </a:r>
            <a:br/>
            <a:r>
              <a:t>Nu ai nici un cămin!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Dar vino, al meu suflet</a:t>
            </a:r>
            <a:br/>
            <a:r>
              <a:t>Şi inimă-Ţi închin</a:t>
            </a:r>
            <a:br/>
            <a:r>
              <a:t>Mă rog, suspin, Te caut,</a:t>
            </a:r>
            <a:br/>
            <a:r>
              <a:t>Isus, la mine vin’!</a:t>
            </a:r>
            <a:br/>
            <a:r>
              <a:t>Să locuieşti în mine,</a:t>
            </a:r>
            <a:br/>
            <a:r>
              <a:t>Tu Te-ai jertfit deplin!</a:t>
            </a:r>
            <a:br/>
            <a:r>
              <a:t>Vei sta la mine-n suflet,</a:t>
            </a:r>
            <a:br/>
            <a:r>
              <a:t>O, dă-mi Craciun cu Tin’!</a:t>
            </a:r>
            <a:br/>
            <a:r>
              <a:t>Amin!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