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Domn peste pământ,</a:t>
            </a:r>
            <a:br/>
            <a:r>
              <a:t>Peste Univers şi peste noi,</a:t>
            </a:r>
            <a:br/>
            <a:r>
              <a:t>Eşti Dumnezeu şi Creator,</a:t>
            </a:r>
            <a:br/>
            <a:r>
              <a:t>Al nostru Domn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Suntem ai Tăi copii pentru vecii,</a:t>
            </a:r>
            <a:br/>
            <a:r>
              <a:t>Azi Te rugăm, prin Duhul Tău,</a:t>
            </a:r>
            <a:br/>
            <a:r>
              <a:t>Luminează peste noi!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Prin lumina Ta,</a:t>
            </a:r>
            <a:br/>
            <a:r>
              <a:t>Vrem mereu să stăm pe calea Ta.</a:t>
            </a:r>
            <a:br/>
            <a:r>
              <a:t>Duh din Duhul Tău</a:t>
            </a:r>
            <a:br/>
            <a:r>
              <a:t>Revarsă azi peste noi.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Privind în noi, găsim iubirea Ta.</a:t>
            </a:r>
            <a:br/>
            <a:r>
              <a:t>Ne-ai mântuit, ne-ai fericit,</a:t>
            </a:r>
            <a:br/>
            <a:r>
              <a:t>Să fii veşnic preamărit!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