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în ceruri domneşte</a:t>
            </a:r>
            <a:br/>
            <a:r>
              <a:t>Pe tron e aşezat</a:t>
            </a:r>
            <a:br/>
            <a:r>
              <a:t>Plin de mărire şi-n slavă e îmbrăcat</a:t>
            </a:r>
            <a:br/>
            <a:r>
              <a:t>Noi toţi, cu sfinte podoabe</a:t>
            </a:r>
            <a:br/>
            <a:r>
              <a:t>Stăm în prezenţa Sa</a:t>
            </a:r>
            <a:br/>
            <a:r>
              <a:t>Şi-n timp ce îi vom cânta</a:t>
            </a:r>
            <a:br/>
            <a:r>
              <a:t>Slava Lui vom vedea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Domnu-i bun</a:t>
            </a:r>
            <a:br/>
            <a:r>
              <a:t>El în veci iubeşte</a:t>
            </a:r>
            <a:br/>
            <a:r>
              <a:t>Îndurarea Lui nu se va sfârşi</a:t>
            </a:r>
            <a:br/>
            <a:r>
              <a:t>Spre-ai săi copii, El, cu drag, priveşte</a:t>
            </a:r>
            <a:br/>
            <a:r>
              <a:t>Şi-n mijlocul laudelor noastre</a:t>
            </a:r>
            <a:br/>
            <a:r>
              <a:t>El va veni...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