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va lucra,</a:t>
            </a:r>
            <a:br/>
            <a:r>
              <a:t>luminând cărarea ta,</a:t>
            </a:r>
            <a:br/>
            <a:r>
              <a:t>Chiar dacă tu nu poţi vedea,</a:t>
            </a:r>
            <a:br/>
            <a:r>
              <a:t>El va fi ‘naintea ta,</a:t>
            </a:r>
            <a:br/>
            <a:r>
              <a:t>Te va învăţa</a:t>
            </a:r>
            <a:br/>
            <a:r>
              <a:t>cum să mergi pe calea Sa.</a:t>
            </a:r>
            <a:br/>
            <a:r>
              <a:t>Şi în necaz, şi-n bucurii,</a:t>
            </a:r>
            <a:br/>
            <a:r>
              <a:t>Nu te va lăsa</a:t>
            </a:r>
            <a:br/>
            <a:r>
              <a:t>Domnul va lucra!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să crezi mereu,</a:t>
            </a:r>
            <a:br/>
            <a:r>
              <a:t>să te-ncrezi în braţul Său,</a:t>
            </a:r>
            <a:br/>
            <a:r>
              <a:t>Iar când cel rău vrea viaţa ta,</a:t>
            </a:r>
            <a:br/>
            <a:r>
              <a:t>Domnul nu te va lăsa.</a:t>
            </a:r>
            <a:br/>
            <a:r>
              <a:t>Roagă-te mereu</a:t>
            </a:r>
            <a:br/>
            <a:r>
              <a:t>către Tatăl Dumnezeu,</a:t>
            </a:r>
            <a:br/>
            <a:r>
              <a:t>Şi prin Cuvânt, prin Duhul Sfânt,</a:t>
            </a:r>
            <a:br/>
            <a:r>
              <a:t>El te va-ajuta</a:t>
            </a:r>
            <a:br/>
            <a:r>
              <a:t>Pe cărarea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în pustiu de-ai fi, El te conduce;</a:t>
            </a:r>
            <a:br/>
            <a:r>
              <a:t>Din stâncă, apa vieţii îţi va da!</a:t>
            </a:r>
            <a:br/>
            <a:r>
              <a:t>Toate de vor pieri,</a:t>
            </a:r>
            <a:br/>
            <a:r>
              <a:t>El mereu cu tin’ va fi,</a:t>
            </a:r>
            <a:br/>
            <a:r>
              <a:t>Ţi-a promis prin Cuvântul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va lucra,</a:t>
            </a:r>
            <a:br/>
            <a:r>
              <a:t>luminând cărarea ta.</a:t>
            </a:r>
            <a:br/>
            <a:r>
              <a:t>Chiar dacă tu nu poţi vedea,</a:t>
            </a:r>
            <a:br/>
            <a:r>
              <a:t>El va fi ‘naintea ta,</a:t>
            </a:r>
            <a:br/>
            <a:r>
              <a:t>Te va învăţa</a:t>
            </a:r>
            <a:br/>
            <a:r>
              <a:t>cum să mergi pe calea Sa</a:t>
            </a:r>
            <a:br/>
            <a:r>
              <a:t>Şi în necaz, şi-n bucurii,</a:t>
            </a:r>
            <a:br/>
            <a:r>
              <a:t>Nu te va lăsa,</a:t>
            </a:r>
            <a:br/>
            <a:r>
              <a:t>Domnul va lucra!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te va lăsa,</a:t>
            </a:r>
            <a:br/>
            <a:r>
              <a:t>Domnul va lucra!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