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Erau toate-nlăcrimate</a:t>
            </a:r>
            <a:br/>
            <a:r>
              <a:t>Şi plângeau văzându-Te cum suferi,</a:t>
            </a:r>
            <a:br/>
            <a:r>
              <a:t>Sus pe cruce sângerai greu,</a:t>
            </a:r>
            <a:br/>
            <a:r>
              <a:t>Jos, priveau uimite chipul Tău</a:t>
            </a:r>
            <a:br/>
            <a:r>
              <a:t>Şi nu înţelegeau ce s-a-ntâmplat</a:t>
            </a:r>
            <a:br/>
            <a:r>
              <a:t>Când norul de blestem</a:t>
            </a:r>
            <a:br/>
            <a:r>
              <a:t>A întunecat pământu-nsângerat</a:t>
            </a:r>
            <a:br/>
            <a:r>
              <a:t>Lâng-al crucii lemn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Stând alături de-a Ta mamă</a:t>
            </a:r>
            <a:br/>
            <a:r>
              <a:t>Ucenicul Te-auzea şoptind</a:t>
            </a:r>
            <a:br/>
            <a:r>
              <a:t>„Iartă-i, Tată!”, voci de ură</a:t>
            </a:r>
            <a:br/>
            <a:r>
              <a:t>Tot pământul îl umpleau hain</a:t>
            </a:r>
            <a:br/>
            <a:r>
              <a:t>Dar ele n-au plecat,</a:t>
            </a:r>
            <a:br/>
            <a:r>
              <a:t>La cruce-au stat,</a:t>
            </a:r>
            <a:br/>
            <a:r>
              <a:t>Pe Tine doar Te-aveau</a:t>
            </a:r>
            <a:br/>
            <a:r>
              <a:t>Acolo se rugau</a:t>
            </a:r>
            <a:br/>
            <a:r>
              <a:t>Şi lacrimi se scurgeau</a:t>
            </a:r>
            <a:br/>
            <a:r>
              <a:t>De pe-al crucii lemn.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Lângă crucea Ta</a:t>
            </a:r>
            <a:br/>
            <a:r>
              <a:t>Vreau să stau</a:t>
            </a:r>
            <a:br/>
            <a:r>
              <a:t>Niciodată să nu plec,</a:t>
            </a:r>
            <a:br/>
            <a:r>
              <a:t>Vreau să pot vedea</a:t>
            </a:r>
            <a:br/>
            <a:r>
              <a:t>Toată dragostea</a:t>
            </a:r>
            <a:br/>
            <a:r>
              <a:t>Lâng-al crucii lemn!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Astăzi în a Ta prezenţă</a:t>
            </a:r>
            <a:br/>
            <a:r>
              <a:t>Stau uimit de frumuseţea Ta</a:t>
            </a:r>
            <a:br/>
            <a:r>
              <a:t>Căci eşti viu, Mântuitor scump</a:t>
            </a:r>
            <a:br/>
            <a:r>
              <a:t>Şi iertat sunt azi de vina grea</a:t>
            </a:r>
            <a:br/>
            <a:r>
              <a:t>Doar spre Tine azi privesc senin,</a:t>
            </a:r>
            <a:br/>
            <a:r>
              <a:t>Căci m-ai salvat, ce har divin!</a:t>
            </a:r>
            <a:br/>
            <a:r>
              <a:t>Astăzi Te urmez,</a:t>
            </a:r>
            <a:br/>
            <a:r>
              <a:t>Azi îngenunchez</a:t>
            </a:r>
            <a:br/>
            <a:r>
              <a:t>Lâng-al crucii lemn!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Lângă crucea Ta</a:t>
            </a:r>
            <a:br/>
            <a:r>
              <a:t>Vreau să stau</a:t>
            </a:r>
            <a:br/>
            <a:r>
              <a:t>Niciodată să nu plec,</a:t>
            </a:r>
            <a:br/>
            <a:r>
              <a:t>Vreau să pot vedea</a:t>
            </a:r>
            <a:br/>
            <a:r>
              <a:t>Toată dragostea</a:t>
            </a:r>
            <a:br/>
            <a:r>
              <a:t>Lâng-al crucii lemn!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