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m-ai cuprins din necuprins,</a:t>
            </a:r>
            <a:br/>
            <a:r>
              <a:t>Isus, viaţă-n mine ai aprins,</a:t>
            </a:r>
            <a:br/>
            <a:r>
              <a:t>Isus, m-ai iubit şi m-ai salvat</a:t>
            </a:r>
            <a:br/>
            <a:r>
              <a:t>Să fii veşnic, veşnic lăudat!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Isus, pentru orbi lumină ai,</a:t>
            </a:r>
            <a:br/>
            <a:r>
              <a:t>Isus, celor muţi Tu le dai grai,</a:t>
            </a:r>
            <a:br/>
            <a:r>
              <a:t>Isus, şchiopii iarăşi au umblat,</a:t>
            </a:r>
            <a:br/>
            <a:r>
              <a:t>Tu eşti Medic, Medic minunat!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Isus, eşti Păstor celor pierduţi</a:t>
            </a:r>
            <a:br/>
            <a:r>
              <a:t>Isus, Apărător celor micuţi,</a:t>
            </a:r>
            <a:br/>
            <a:r>
              <a:t>Isus, din robie ne-ai scăpat,</a:t>
            </a:r>
            <a:br/>
            <a:r>
              <a:t>Să fii veşnic, veşnic lăudat!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