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Isus pentru mine e mai de preț</a:t>
            </a:r>
            <a:br/>
            <a:r>
              <a:t>Decât e argintul sau aurul,</a:t>
            </a:r>
            <a:br/>
            <a:r>
              <a:t>Căci El vieții mele i-a dat un rost</a:t>
            </a:r>
            <a:br/>
            <a:r>
              <a:t>Când palmele sale străpunse-au fost.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Dar decât stăpân peste mari averi</a:t>
            </a:r>
            <a:br/>
            <a:r>
              <a:t>Înrobit de greu păcat,</a:t>
            </a:r>
            <a:br/>
            <a:r>
              <a:t>Mai bine-i cu Domnul oriunde-oricând</a:t>
            </a:r>
            <a:br/>
            <a:r>
              <a:t>El e comoara mea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Nu vreau de la lume nici faimă, nici bani.</a:t>
            </a:r>
            <a:br/>
            <a:r>
              <a:t>Nu vreau nici urale, nici sute de ani</a:t>
            </a:r>
            <a:br/>
            <a:r>
              <a:t>Îl vreau doar pe Domnul în inima mea</a:t>
            </a:r>
            <a:br/>
            <a:r>
              <a:t>Să stea, să domnească pe veci în ea.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Dar decât stăpân peste mari averi</a:t>
            </a:r>
            <a:br/>
            <a:r>
              <a:t>Înrobit de greu păcat,</a:t>
            </a:r>
            <a:br/>
            <a:r>
              <a:t>Mai bine-i cu Domnul oriunde-oricând</a:t>
            </a:r>
            <a:br/>
            <a:r>
              <a:t>El e comoara mea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Mai alb decât crinul e Domnul Sfânt.</a:t>
            </a:r>
            <a:br/>
            <a:r>
              <a:t>Mai dulce-i ca mierea cerescul Cuvânt.</a:t>
            </a:r>
            <a:br/>
            <a:r>
              <a:t>Sădit lâng-al vieții curat izvor</a:t>
            </a:r>
            <a:br/>
            <a:r>
              <a:t>Nicicând nu mă clatin de-i vânt sau nor.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Dar decât stăpân peste mari averi</a:t>
            </a:r>
            <a:br/>
            <a:r>
              <a:t>Înrobit de greu păcat,</a:t>
            </a:r>
            <a:br/>
            <a:r>
              <a:t>Mai bine-i cu Domnul oriunde-oricând</a:t>
            </a:r>
            <a:br/>
            <a:r>
              <a:t>El e comoara mea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