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Isuse-n mila Ta cea mare,</a:t>
            </a:r>
            <a:br/>
            <a:r>
              <a:t>Tu, Soarele din înălțimi,</a:t>
            </a:r>
            <a:br/>
            <a:r>
              <a:t>ai coborât să-mi dai iertare,</a:t>
            </a:r>
            <a:br/>
            <a:r>
              <a:t>să mă ridici, să mă-nsenini!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păcătosului iertat</a:t>
            </a:r>
            <a:br/>
            <a:r>
              <a:t>Vorbeşte de-ndurare,</a:t>
            </a:r>
            <a:br/>
            <a:r>
              <a:t>Căci harul Tău cine-a gustat</a:t>
            </a:r>
            <a:br/>
            <a:r>
              <a:t>Scăpat-a de pierzare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Iubirea Ta m-a căutat</a:t>
            </a:r>
            <a:br/>
            <a:r>
              <a:t>O, scumpul meu Mântuitor;</a:t>
            </a:r>
            <a:br/>
            <a:r>
              <a:t>M-a căutat şi m-a găsit</a:t>
            </a:r>
            <a:br/>
            <a:r>
              <a:t>Şi din păcat m-a izbăvit!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Iubirea Ta m-a căutat</a:t>
            </a:r>
            <a:br/>
            <a:r>
              <a:t>O, scumpul meu Mântuitor;</a:t>
            </a:r>
            <a:br/>
            <a:r>
              <a:t>M-a căutat şi m-a găsit</a:t>
            </a:r>
            <a:br/>
            <a:r>
              <a:t>Şi din păcat m-a izbăvit!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Acelui ce ne-a mântuit</a:t>
            </a:r>
            <a:br/>
            <a:r>
              <a:t>Şi cu-al Său sânge ne-a spălat,</a:t>
            </a:r>
            <a:br/>
            <a:r>
              <a:t>Putere, cinste şi mărire!</a:t>
            </a:r>
            <a:br/>
            <a:r>
              <a:t>Regi sfinţi, din robi, ne-a făcut 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Supuşi să fim l-al Său Cuvânt,</a:t>
            </a:r>
            <a:br/>
            <a:r>
              <a:t>Prin viaţa noastră, să-L slăvim toţi!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Iubirea-I sfântă să cântăm,</a:t>
            </a:r>
            <a:br/>
            <a:r>
              <a:t>Căci chiar la moarte ea L-a dus!</a:t>
            </a:r>
            <a:br/>
            <a:r>
              <a:t>Cu sfinţii îngeri, să cântăm toţi: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"Mielul e vrednic să aibă</a:t>
            </a:r>
            <a:br/>
            <a:r>
              <a:t>Putere, cinste, laudă,</a:t>
            </a:r>
            <a:br/>
            <a:r>
              <a:t>Slavă şi stăpânire în veci!"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Trăiesc o stare minunată</a:t>
            </a:r>
            <a:br/>
            <a:r>
              <a:t>cu Tine-n inimă mereu</a:t>
            </a:r>
            <a:br/>
            <a:r>
              <a:t>şi-aş vrea să știe lumea toată</a:t>
            </a:r>
            <a:br/>
            <a:r>
              <a:t>că Tu eşti Dumnezeul meu!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Eu cânt Aleluia, Aleluia,</a:t>
            </a:r>
            <a:br/>
            <a:r>
              <a:t>Aleluia!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Slăvit fii, o, Doamne!</a:t>
            </a:r>
            <a:br/>
            <a:r>
              <a:t>Slăvit fii, o, Doamne!</a:t>
            </a:r>
            <a:br/>
            <a:r>
              <a:t>Slăvit fii, o, Doamne</a:t>
            </a:r>
            <a:br/>
            <a:r>
              <a:t>Şi-n veci glorificat!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M-a spălat al Tău sânge</a:t>
            </a:r>
            <a:br/>
            <a:r>
              <a:t>Şi voinţa-mi se frânge</a:t>
            </a:r>
            <a:br/>
            <a:r>
              <a:t>Slăvit fii, o, Doamne,</a:t>
            </a:r>
            <a:br/>
            <a:r>
              <a:t>Şi-n veci glorificat!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Fă-mă să-Ţi fiu pe plac</a:t>
            </a:r>
            <a:br/>
            <a:r>
              <a:t>Cu viaţa mea, cu tot ce am.</a:t>
            </a:r>
            <a:br/>
            <a:r>
              <a:t>Şi gândul meu, ruga mea</a:t>
            </a:r>
            <a:br/>
            <a:r>
              <a:t>Să înalţ mereu spre Golgota!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M-a spălat al Tău sânge</a:t>
            </a:r>
            <a:br/>
            <a:r>
              <a:t>Şi voinţa-mi se frânge,</a:t>
            </a:r>
            <a:br/>
            <a:r>
              <a:t>Slăvit fii, o, Doamne,</a:t>
            </a:r>
            <a:br/>
            <a:r>
              <a:t>Şi-n veci glorificat!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N-am să uit, Isuse Doamne, niciodată</a:t>
            </a:r>
            <a:br/>
            <a:r>
              <a:t>Din ce greu, prin ce minune m-ai scăpat,</a:t>
            </a:r>
            <a:br/>
            <a:r>
              <a:t>N-am să uit iubirea Ta nemăsurată,</a:t>
            </a:r>
            <a:br/>
            <a:r>
              <a:t>Dragostea şi mila Ta cea minunată,</a:t>
            </a:r>
            <a:br/>
            <a:r>
              <a:t>C-am fost mort,</a:t>
            </a:r>
            <a:br/>
            <a:r>
              <a:t>şi dintre morţi m-ai înviat,</a:t>
            </a:r>
            <a:br/>
            <a:r>
              <a:t>Dintre morţi m-ai înviat!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scump oricărui credincios,</a:t>
            </a:r>
            <a:br/>
            <a:r>
              <a:t>Isuse, e-al Tău Nume</a:t>
            </a:r>
            <a:br/>
            <a:r>
              <a:t>Chiar celui mai puţin zelos</a:t>
            </a:r>
            <a:br/>
            <a:r>
              <a:t>E cel mai drag din lume,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