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Jos pe Via Dolorosa,</a:t>
            </a:r>
            <a:br/>
            <a:r>
              <a:t>În-acea zi-n Ierusalim,</a:t>
            </a:r>
            <a:br/>
            <a:r>
              <a:t>Soldaţii străjuiau îngustul drum,</a:t>
            </a:r>
            <a:br/>
            <a:r>
              <a:t>Căci mulţimea se-mbulzea</a:t>
            </a:r>
            <a:br/>
            <a:r>
              <a:t>Să vadă pe Cel ce crucea</a:t>
            </a:r>
            <a:br/>
            <a:r>
              <a:t>Îşi ducea.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Trupul Lui era doar rană,</a:t>
            </a:r>
            <a:br/>
            <a:r>
              <a:t>Era tot însângerat</a:t>
            </a:r>
            <a:br/>
            <a:r>
              <a:t>Şi cu spini romanii L-au</a:t>
            </a:r>
            <a:br/>
            <a:r>
              <a:t>încoronat</a:t>
            </a:r>
            <a:br/>
            <a:r>
              <a:t>Şi cu fiecare pas</a:t>
            </a:r>
            <a:br/>
            <a:r>
              <a:t>Ducea dispreţul, ura-acelui ceas.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Jos, pe Via Dolorosa,</a:t>
            </a:r>
            <a:br/>
            <a:r>
              <a:t>Drumul chinului cumplit,</a:t>
            </a:r>
            <a:br/>
            <a:r>
              <a:t>Ca un miel, Hristos Mesia a venit.</a:t>
            </a:r>
            <a:br/>
            <a:r>
              <a:t>Dar El a mers pe-acest drum greu</a:t>
            </a:r>
            <a:br/>
            <a:r>
              <a:t>De dragul tău, de dragul meu!</a:t>
            </a:r>
            <a:br/>
            <a:r>
              <a:t>Jos pe Via Dolorosa, pentru noi,</a:t>
            </a:r>
            <a:br/>
            <a:r>
              <a:t>a suferit.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Apoi pe Calvar</a:t>
            </a:r>
            <a:br/>
            <a:r>
              <a:t>Şi-a dat viaţa-n dar</a:t>
            </a:r>
            <a:br/>
            <a:r>
              <a:t>Ca sângele-I vărsat</a:t>
            </a:r>
            <a:br/>
            <a:r>
              <a:t>Să spele şi-azi orice păcat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Jos, pe Via Dolorosa,</a:t>
            </a:r>
            <a:br/>
            <a:r>
              <a:t>Drumul chinului cumplit,</a:t>
            </a:r>
            <a:br/>
            <a:r>
              <a:t>Ca un miel, Hristos Mesia a venit.</a:t>
            </a:r>
            <a:br/>
            <a:r>
              <a:t>Dar El a mers pe-acest drum greu</a:t>
            </a:r>
            <a:br/>
            <a:r>
              <a:t>De dragul tău, de dragul meu!</a:t>
            </a:r>
            <a:br/>
            <a:r>
              <a:t>Jos pe Via Dolorosa, pentru noi,</a:t>
            </a:r>
            <a:br/>
            <a:r>
              <a:t>a suferit.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