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Mama mea m-a iubit şi cu drag</a:t>
            </a:r>
            <a:br/>
            <a:r>
              <a:t>m-a-ngrijit</a:t>
            </a:r>
            <a:br/>
            <a:r>
              <a:t>Ca să nu mi se-ntâmple vreun rău.</a:t>
            </a:r>
            <a:br/>
            <a:r>
              <a:t>Îmi dădea tot ce-avea, iar în suflet purta</a:t>
            </a:r>
            <a:br/>
            <a:r>
              <a:t>Dor adânc pentru binele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Voi iubi pe mama mea neîncetat</a:t>
            </a:r>
            <a:br/>
            <a:r>
              <a:t>Căci prin ea Domnul viaţă mi-a dat</a:t>
            </a:r>
            <a:br/>
            <a:r>
              <a:t>Şi-mpreună Te rog o, Doamne,</a:t>
            </a:r>
            <a:br/>
            <a:r>
              <a:t>Fă să fim pe veci sus la Tine!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Ne-ncetat lângă pat nopţi întregi a vegheat</a:t>
            </a:r>
            <a:br/>
            <a:r>
              <a:t>Când eu în suferinţi mă zbăteam</a:t>
            </a:r>
            <a:br/>
            <a:r>
              <a:t>Nu mânca, nu dormea, bucuros se jertfea</a:t>
            </a:r>
            <a:br/>
            <a:r>
              <a:t>Căci aşa m-a iubit mama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Voi iubi pe mama mea neîncetat</a:t>
            </a:r>
            <a:br/>
            <a:r>
              <a:t>Căci prin ea Domnul viaţă mi-a dat</a:t>
            </a:r>
            <a:br/>
            <a:r>
              <a:t>Şi-mpreună Te rog o, Doamne,</a:t>
            </a:r>
            <a:br/>
            <a:r>
              <a:t>Fă să fim pe veci sus la Tine!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Isus mi-a vorbit cum pe cruce-a murit</a:t>
            </a:r>
            <a:br/>
            <a:r>
              <a:t>Căci dorea să mă vadă salvat</a:t>
            </a:r>
            <a:br/>
            <a:r>
              <a:t>Şi cu lacrimi fierbinţi se topea-n rugăminţi</a:t>
            </a:r>
            <a:br/>
            <a:r>
              <a:t>Pân’ce eu, Domnului, m-am predat.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Voi iubi pe mama mea neîncetat</a:t>
            </a:r>
            <a:br/>
            <a:r>
              <a:t>Căci prin ea Domnul viaţă mi-a dat</a:t>
            </a:r>
            <a:br/>
            <a:r>
              <a:t>Şi-mpreună Te rog o, Doamne,</a:t>
            </a:r>
            <a:br/>
            <a:r>
              <a:t>Fă să fim pe veci sus la Tine!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