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Nimeni dintre noi nu se gândea</a:t>
            </a:r>
            <a:br/>
            <a:r>
              <a:t>C-ai să vii să locuieşti</a:t>
            </a:r>
            <a:br/>
            <a:r>
              <a:t>Într-o lume-acoperită de păcat</a:t>
            </a:r>
            <a:br/>
            <a:r>
              <a:t>C-ai putea s-aduci speranţă</a:t>
            </a:r>
            <a:br/>
            <a:r>
              <a:t>Sau un strop de siguranţă,</a:t>
            </a:r>
            <a:br/>
            <a:r>
              <a:t>Sau să-ntorci mersul lumii dinspre iad.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Nimeni dintre noi nu Te-a primit</a:t>
            </a:r>
            <a:br/>
            <a:r>
              <a:t>Să dormi în casa lui</a:t>
            </a:r>
            <a:br/>
            <a:r>
              <a:t>Când în frig băteai la fiece cămin,</a:t>
            </a:r>
            <a:br/>
            <a:r>
              <a:t>Nu Ţi-am dat pătuţ şi scutec,</a:t>
            </a:r>
            <a:br/>
            <a:r>
              <a:t>Nici căldură şi nici cântec</a:t>
            </a:r>
            <a:br/>
            <a:r>
              <a:t>Doar păstori şi îngeri, Doamne,</a:t>
            </a:r>
            <a:br/>
            <a:r>
              <a:t>Te-au slăvit...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din Glorii,</a:t>
            </a:r>
            <a:br/>
            <a:r>
              <a:t>Dar de slavă,</a:t>
            </a:r>
            <a:br/>
            <a:r>
              <a:t>Eternitatea să mi-o dai Tu ai venit</a:t>
            </a:r>
            <a:br/>
            <a:r>
              <a:t>În ochişorii Tăi luceşte</a:t>
            </a:r>
            <a:br/>
            <a:r>
              <a:t>Lumina lumii,</a:t>
            </a:r>
            <a:br/>
            <a:r>
              <a:t>Dar din glorii, eşti dar de slavă</a:t>
            </a:r>
            <a:br/>
            <a:r>
              <a:t>Copil promis!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Nimeni n-a ştiut că ai venit</a:t>
            </a:r>
            <a:br/>
            <a:r>
              <a:t>Să-Ţi zideşti un Templu sfânt</a:t>
            </a:r>
            <a:br/>
            <a:r>
              <a:t>Într-o inimă zdrobită, un altar,</a:t>
            </a:r>
            <a:br/>
            <a:r>
              <a:t>Să câştigi cu preţul vieţii</a:t>
            </a:r>
            <a:br/>
            <a:r>
              <a:t>Fericirea dimineţii</a:t>
            </a:r>
            <a:br/>
            <a:r>
              <a:t>Unei şanse noi primită pe Calvar.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din glorii</a:t>
            </a:r>
            <a:br/>
            <a:r>
              <a:t>Dar de slavă</a:t>
            </a:r>
            <a:br/>
            <a:r>
              <a:t>Eternitatea să mi-o dai Tu ai venit</a:t>
            </a:r>
            <a:br/>
            <a:r>
              <a:t>În ochişorii Tăi luceşte</a:t>
            </a:r>
            <a:br/>
            <a:r>
              <a:t>Lumina lumii,</a:t>
            </a:r>
            <a:br/>
            <a:r>
              <a:t>Dar din glorii, eşti dar de slavă</a:t>
            </a:r>
            <a:br/>
            <a:r>
              <a:t>Copil promis!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B: Şi dincolo de noapte,</a:t>
            </a:r>
            <a:br/>
            <a:r>
              <a:t>Şi dincolo de stele,</a:t>
            </a:r>
            <a:br/>
            <a:r>
              <a:t>Şi dincolo de ieslea cu mister</a:t>
            </a:r>
            <a:br/>
            <a:r>
              <a:t>Văd un Miel pe cruce,</a:t>
            </a:r>
            <a:br/>
            <a:r>
              <a:t>Văd un tron în glorii</a:t>
            </a:r>
            <a:br/>
            <a:r>
              <a:t>Şi-nţeleg Crăciunul altfel,</a:t>
            </a:r>
            <a:br/>
            <a:r>
              <a:t>Fiu de Dumnezeu!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din glorii</a:t>
            </a:r>
            <a:br/>
            <a:r>
              <a:t>Dar de slavă</a:t>
            </a:r>
            <a:br/>
            <a:r>
              <a:t>Eternitatea să mi-o dai Tu ai venit</a:t>
            </a:r>
            <a:br/>
            <a:r>
              <a:t>În ochişorii Tăi luceşte</a:t>
            </a:r>
            <a:br/>
            <a:r>
              <a:t>Lumina lumii,</a:t>
            </a:r>
            <a:br/>
            <a:r>
              <a:t>Dar din glorii, eşti dar de slavă</a:t>
            </a:r>
            <a:br/>
            <a:r>
              <a:t>Copil promis!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