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Ninge lin…</a:t>
            </a:r>
            <a:br/>
            <a:r>
              <a:t>Daruri şi lumini,</a:t>
            </a:r>
            <a:br/>
            <a:r>
              <a:t>copii cu colindul vesel</a:t>
            </a:r>
            <a:br/>
            <a:r>
              <a:t>ne fac mai trişti</a:t>
            </a:r>
            <a:br/>
            <a:r>
              <a:t>sau mai fericiţi.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Ninge lin…</a:t>
            </a:r>
            <a:br/>
            <a:r>
              <a:t>Zâmbet şi suspin</a:t>
            </a:r>
            <a:br/>
            <a:r>
              <a:t>uşor se aştern în suflet,</a:t>
            </a:r>
            <a:br/>
            <a:r>
              <a:t>Ascunse-n clinchet viu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Ce-nseamnă pentru tine</a:t>
            </a:r>
            <a:br/>
            <a:r>
              <a:t>Crăciunul fermecat?</a:t>
            </a:r>
            <a:br/>
            <a:r>
              <a:t>Doar bucurii de-o clipă</a:t>
            </a:r>
            <a:br/>
            <a:r>
              <a:t>şi totul e uitat?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Ninge lin…</a:t>
            </a:r>
            <a:br/>
            <a:r>
              <a:t>Scump Copil umil,</a:t>
            </a:r>
            <a:br/>
            <a:r>
              <a:t>născut ca să pui iubirea</a:t>
            </a:r>
            <a:br/>
            <a:r>
              <a:t>în sufletul meu murdar.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Ninge lin…</a:t>
            </a:r>
            <a:br/>
            <a:r>
              <a:t>Daruri şi lumini,</a:t>
            </a:r>
            <a:br/>
            <a:r>
              <a:t>colindul de la fereastră</a:t>
            </a:r>
            <a:br/>
            <a:r>
              <a:t>ne-ndreaptă gândul</a:t>
            </a:r>
            <a:br/>
            <a:r>
              <a:t>către cer.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O, Copilaş din ceruri</a:t>
            </a:r>
            <a:br/>
            <a:r>
              <a:t>povestea Ta va fi</a:t>
            </a:r>
            <a:br/>
            <a:r>
              <a:t>a lumii bucurie,</a:t>
            </a:r>
            <a:br/>
            <a:r>
              <a:t>nădejdea-n veşnicii!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Ninge lin…</a:t>
            </a:r>
            <a:br/>
            <a:r>
              <a:t>Scump copil umil</a:t>
            </a:r>
            <a:br/>
            <a:r>
              <a:t>născut ca să pui iubirea</a:t>
            </a:r>
            <a:br/>
            <a:r>
              <a:t>şi pacea-n viaţa mea!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