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Nu mai fi trist,</a:t>
            </a:r>
            <a:br/>
            <a:r>
              <a:t>Căci pentru tine</a:t>
            </a:r>
            <a:br/>
            <a:r>
              <a:t>S-a coborât</a:t>
            </a:r>
            <a:br/>
            <a:r>
              <a:t>Din strălucire</a:t>
            </a:r>
            <a:br/>
            <a:r>
              <a:t>Emanuel</a:t>
            </a:r>
            <a:br/>
            <a:r>
              <a:t>Să ne aducă pace în inimă!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Sunt fericit,</a:t>
            </a:r>
            <a:br/>
            <a:r>
              <a:t>Chiar dacă-am lacrimi</a:t>
            </a:r>
            <a:br/>
            <a:r>
              <a:t>pe-obraz</a:t>
            </a:r>
            <a:br/>
            <a:r>
              <a:t>Iată secretul:</a:t>
            </a:r>
            <a:br/>
            <a:r>
              <a:t>În inimă-i Isus!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Fericirea-i</a:t>
            </a:r>
            <a:br/>
            <a:r>
              <a:t>Să-L ai pe Isus</a:t>
            </a:r>
            <a:br/>
            <a:r>
              <a:t>Şi să trăieşti</a:t>
            </a:r>
            <a:br/>
            <a:r>
              <a:t>Numai cu Isus</a:t>
            </a:r>
            <a:br/>
            <a:r>
              <a:t>Cel din Betleem,</a:t>
            </a:r>
            <a:br/>
            <a:r>
              <a:t>Ce S-a născut azi</a:t>
            </a:r>
            <a:br/>
            <a:r>
              <a:t>Şi în inima mea!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 mai fi trist,</a:t>
            </a:r>
            <a:br/>
            <a:r>
              <a:t>Căci pentru tine</a:t>
            </a:r>
            <a:br/>
            <a:r>
              <a:t>S-a coborât</a:t>
            </a:r>
            <a:br/>
            <a:r>
              <a:t>Din strălucire</a:t>
            </a:r>
            <a:br/>
            <a:r>
              <a:t>Emanuel</a:t>
            </a:r>
            <a:br/>
            <a:r>
              <a:t>Să ne aducă pace în inimă!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Sunt fericit,</a:t>
            </a:r>
            <a:br/>
            <a:r>
              <a:t>Chiar dacă-am lacrimi</a:t>
            </a:r>
            <a:br/>
            <a:r>
              <a:t>pe-obraz</a:t>
            </a:r>
            <a:br/>
            <a:r>
              <a:t>Iată secretul:</a:t>
            </a:r>
            <a:br/>
            <a:r>
              <a:t>În inimă-i Isus!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Fericirea-i</a:t>
            </a:r>
            <a:br/>
            <a:r>
              <a:t>Să-L ai pe Isus</a:t>
            </a:r>
            <a:br/>
            <a:r>
              <a:t>Şi să trăieşti</a:t>
            </a:r>
            <a:br/>
            <a:r>
              <a:t>Numai cu Isus</a:t>
            </a:r>
            <a:br/>
            <a:r>
              <a:t>Cel din Betleem,</a:t>
            </a:r>
            <a:br/>
            <a:r>
              <a:t>Ce S-a născut azi</a:t>
            </a:r>
            <a:br/>
            <a:r>
              <a:t>Şi în inima mea!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Sunt fericit,</a:t>
            </a:r>
            <a:br/>
            <a:r>
              <a:t>Chiar dacă-am lacrimi</a:t>
            </a:r>
            <a:br/>
            <a:r>
              <a:t>pe-obraz</a:t>
            </a:r>
            <a:br/>
            <a:r>
              <a:t>Iată secretul:</a:t>
            </a:r>
            <a:br/>
            <a:r>
              <a:t>În inimă-i Isus!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Fericirea-i</a:t>
            </a:r>
            <a:br/>
            <a:r>
              <a:t>Să-L ai pe Isus</a:t>
            </a:r>
            <a:br/>
            <a:r>
              <a:t>Şi să trăieşti</a:t>
            </a:r>
            <a:br/>
            <a:r>
              <a:t>Numai cu Isus</a:t>
            </a:r>
            <a:br/>
            <a:r>
              <a:t>Cel din Betleem,</a:t>
            </a:r>
            <a:br/>
            <a:r>
              <a:t>Ce S-a născut azi</a:t>
            </a:r>
            <a:br/>
            <a:r>
              <a:t>Şi în inima mea!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Şi în inima mea!</a:t>
            </a:r>
            <a:br/>
            <a:r>
              <a:t>Şi în inima mea!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