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pot să înţeleg a Ta iubire,</a:t>
            </a:r>
            <a:br/>
            <a:r>
              <a:t>Tu, Cel preasfânt şi veşnic Dumnezeu,</a:t>
            </a:r>
            <a:br/>
            <a:r>
              <a:t>Ca un păstor m-ai căutat prin lume</a:t>
            </a:r>
            <a:br/>
            <a:r>
              <a:t>Şi ai murit, Isuse,-n locul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Iubirea Ta eu nu o pot pricepe</a:t>
            </a:r>
            <a:br/>
            <a:r>
              <a:t>Dar ştiu că ai luat povara mea</a:t>
            </a:r>
            <a:br/>
            <a:r>
              <a:t>Eliberat de lacrimi şi păcate</a:t>
            </a:r>
            <a:br/>
            <a:r>
              <a:t>Eu Te urmez cântând mereu</a:t>
            </a:r>
            <a:br/>
            <a:r>
              <a:t>Iubirea 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pot să înţeleg a Ta-ngrijire</a:t>
            </a:r>
            <a:br/>
            <a:r>
              <a:t>Cum Tu, Isus, spre mine Te-ai plecat,</a:t>
            </a:r>
            <a:br/>
            <a:r>
              <a:t>Ai vindecat deplin rănile mele</a:t>
            </a:r>
            <a:br/>
            <a:r>
              <a:t>Şi-n harul Tău mă porţi neîncetat!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Iubirea Ta eu nu o pot pricepe</a:t>
            </a:r>
            <a:br/>
            <a:r>
              <a:t>Dar ştiu că ai luat povara mea</a:t>
            </a:r>
            <a:br/>
            <a:r>
              <a:t>Eliberat de lacrimi şi păcate</a:t>
            </a:r>
            <a:br/>
            <a:r>
              <a:t>Eu Te urmez cântând mereu</a:t>
            </a:r>
            <a:br/>
            <a:r>
              <a:t>Iubirea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