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vreau să trăiesc in alt loc</a:t>
            </a:r>
            <a:br/>
            <a:r>
              <a:t>Căci viața mi-a spus ca e greu</a:t>
            </a:r>
            <a:br/>
            <a:r>
              <a:t>Să stau separat de Hristos</a:t>
            </a:r>
            <a:br/>
            <a:r>
              <a:t>Și altfel nu vreau să trăiesc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 viața fără Tine n-are sens</a:t>
            </a:r>
            <a:br/>
            <a:r>
              <a:t>Să mă ai, să Te am, imi doresc!</a:t>
            </a:r>
            <a:br/>
            <a:r>
              <a:t>Dacă ar fi să trăiesc inc-un veac</a:t>
            </a:r>
            <a:br/>
            <a:r>
              <a:t>Mi-aș lăsa sufletul in mâna Ta!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știu că Tu ești Hristos</a:t>
            </a:r>
            <a:br/>
            <a:r>
              <a:t>Sunt astăzi liber prin Tine</a:t>
            </a:r>
            <a:br/>
            <a:r>
              <a:t>Comori de-as avea pe pământ</a:t>
            </a:r>
            <a:br/>
            <a:r>
              <a:t>N-aș fi fericit fără Tine!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 viața fără Tine n-are sens</a:t>
            </a:r>
            <a:br/>
            <a:r>
              <a:t>Să mă ai, să te am, imi doresc!</a:t>
            </a:r>
            <a:br/>
            <a:r>
              <a:t>Dacă ar fi să trăiesc inc-un veac</a:t>
            </a:r>
            <a:br/>
            <a:r>
              <a:t>Mi-aș lăsa sufletul in mâna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