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Priviţi în Ghetsimani,</a:t>
            </a:r>
            <a:br/>
            <a:r>
              <a:t>La Domnul meu Isus</a:t>
            </a:r>
            <a:br/>
            <a:r>
              <a:t>Ce pentru noi, în Ghetsimani,</a:t>
            </a:r>
            <a:br/>
            <a:r>
              <a:t>Plânge cu-amar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Priviţi in Ghetsimani,</a:t>
            </a:r>
            <a:br/>
            <a:r>
              <a:t>La Domnul meu</a:t>
            </a:r>
            <a:br/>
            <a:r>
              <a:t>Cum plânge pentru noi,</a:t>
            </a:r>
            <a:br/>
            <a:r>
              <a:t>În lacrimi scăldat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În lacrimi scăldat</a:t>
            </a:r>
            <a:br/>
            <a:r>
              <a:t>În lacrimi scăldat</a:t>
            </a:r>
            <a:br/>
            <a:r>
              <a:t>În lacrimi scăldat</a:t>
            </a:r>
            <a:br/>
            <a:r>
              <a:t>El plânge mereu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O, suflete drag ce zaci în păcat,</a:t>
            </a:r>
            <a:br/>
            <a:r>
              <a:t>Isus pentru tine mai plânge şi azi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