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Regele vieţii, Domnul meu,</a:t>
            </a:r>
            <a:br/>
            <a:r>
              <a:t>Fii-n veci glorificat!</a:t>
            </a:r>
            <a:br/>
            <a:r>
              <a:t>Ca sã nu uit coroana Ta,</a:t>
            </a:r>
            <a:br/>
            <a:r>
              <a:t>Du-mã la Golgota!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 să nu uit de Ghetsimani</a:t>
            </a:r>
            <a:br/>
            <a:r>
              <a:t>Şi nici de agonia grea,</a:t>
            </a:r>
            <a:br/>
            <a:r>
              <a:t>Ca sã nu uit iubirea Ta</a:t>
            </a:r>
            <a:br/>
            <a:r>
              <a:t>Du-mã la Golgota!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Lângă mormântul unde-ai stat</a:t>
            </a:r>
            <a:br/>
            <a:r>
              <a:t>Când alţii Te jeleau,</a:t>
            </a:r>
            <a:br/>
            <a:r>
              <a:t>Îngerii Tăi au coborât,</a:t>
            </a:r>
            <a:br/>
            <a:r>
              <a:t>Somnul ei Ţi-l păzeau.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 să nu uit de Ghetsimani</a:t>
            </a:r>
            <a:br/>
            <a:r>
              <a:t>Şi nici de agonia grea,</a:t>
            </a:r>
            <a:br/>
            <a:r>
              <a:t>Ca să nu uit iubirea Ta</a:t>
            </a:r>
            <a:br/>
            <a:r>
              <a:t>Du-mă la Golgota!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ca Maria-n zori de zi</a:t>
            </a:r>
            <a:br/>
            <a:r>
              <a:t>Să vin 'naintea Ta,</a:t>
            </a:r>
            <a:br/>
            <a:r>
              <a:t>Arată-mi Tu mormântul gol,</a:t>
            </a:r>
            <a:br/>
            <a:r>
              <a:t>Du-mă la Golgota!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 să nu uit de Ghetsimani</a:t>
            </a:r>
            <a:br/>
            <a:r>
              <a:t>Şi nici de agonia grea,</a:t>
            </a:r>
            <a:br/>
            <a:r>
              <a:t>Ca să nu uit iubirea Ta</a:t>
            </a:r>
            <a:br/>
            <a:r>
              <a:t>Du-mă la Golgota!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Doamne, ajută-mă să port</a:t>
            </a:r>
            <a:br/>
            <a:r>
              <a:t>Crucea mea zi de zi,</a:t>
            </a:r>
            <a:br/>
            <a:r>
              <a:t>Şi chiar paharul Tău să-l beau</a:t>
            </a:r>
            <a:br/>
            <a:r>
              <a:t>Gata a suferi!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 să nu uit de Ghetsimani</a:t>
            </a:r>
            <a:br/>
            <a:r>
              <a:t>Şi nici de agonia grea,</a:t>
            </a:r>
            <a:br/>
            <a:r>
              <a:t>Ca să nu uit iubirea Ta</a:t>
            </a:r>
            <a:br/>
            <a:r>
              <a:t>Du-mă la Golgota!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