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Salvat, ce frumoasă cântare!</a:t>
            </a:r>
            <a:br/>
            <a:r>
              <a:t>Salvat prin sfânt sângele Său.</a:t>
            </a:r>
            <a:br/>
            <a:r>
              <a:t>Salvat prin a Sa milă mare,</a:t>
            </a:r>
            <a:br/>
            <a:r>
              <a:t>Pe veci sunt copilul Său!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Salvat! Salvat!</a:t>
            </a:r>
            <a:br/>
            <a:r>
              <a:t>Salvat prin sângele Său!</a:t>
            </a:r>
            <a:br/>
            <a:r>
              <a:t>Salvat prin a Sa milă mare,</a:t>
            </a:r>
            <a:br/>
            <a:r>
              <a:t>Pe veci sunt copilul Său!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Nu-i grai ce-ar putea să cuprindă</a:t>
            </a:r>
            <a:br/>
            <a:r>
              <a:t>Pacea din sufletul meu,</a:t>
            </a:r>
            <a:br/>
            <a:r>
              <a:t>Căci slava prezenței Sale</a:t>
            </a:r>
            <a:br/>
            <a:r>
              <a:t>O port în mine mereu!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Salvat! Salvat!</a:t>
            </a:r>
            <a:br/>
            <a:r>
              <a:t>Salvat prin sângele Său!</a:t>
            </a:r>
            <a:br/>
            <a:r>
              <a:t>Salvat prin a Sa milă mare,</a:t>
            </a:r>
            <a:br/>
            <a:r>
              <a:t>Pe veci sunt copilul Său!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Eu ştiu că-L voi vedea în slavă</a:t>
            </a:r>
            <a:br/>
            <a:r>
              <a:t>Pe Domnul meu cel adorat</a:t>
            </a:r>
            <a:br/>
            <a:r>
              <a:t>Ce veşnic pe braţe mă poartă</a:t>
            </a:r>
            <a:br/>
            <a:r>
              <a:t>Şi-n noaptea grea cântări mi-a dat!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Salvat! Salvat!</a:t>
            </a:r>
            <a:br/>
            <a:r>
              <a:t>Salvat prin sângele Său!</a:t>
            </a:r>
            <a:br/>
            <a:r>
              <a:t>Salvat prin a Sa milă mare,</a:t>
            </a:r>
            <a:br/>
            <a:r>
              <a:t>Pe veci sunt copilul Său!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