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Se duce cel neprihănit,</a:t>
            </a:r>
            <a:br/>
            <a:r>
              <a:t>Și nimănui nu-i pasă;</a:t>
            </a:r>
            <a:br/>
            <a:r>
              <a:t>Se duc cei buni, şi oare câţi,</a:t>
            </a:r>
            <a:br/>
            <a:r>
              <a:t>Văd golul care-l lasă?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Ferice-acei ce-n Domnul mor,</a:t>
            </a:r>
            <a:br/>
            <a:r>
              <a:t>Căci faptele-i urmează.</a:t>
            </a:r>
            <a:br/>
            <a:r>
              <a:t>Şi la odihnă Domnul lor,</a:t>
            </a:r>
            <a:br/>
            <a:r>
              <a:t>În Casa Lui i-aşază...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O, oare câţi mai văd acum,</a:t>
            </a:r>
            <a:br/>
            <a:r>
              <a:t>Că, pentru zile grele,</a:t>
            </a:r>
            <a:br/>
            <a:r>
              <a:t>Luat e cel neprihănit,</a:t>
            </a:r>
            <a:br/>
            <a:r>
              <a:t>Spre-a nu ajunge-n ele?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El intră-n pace-n groapa lui,</a:t>
            </a:r>
            <a:br/>
            <a:r>
              <a:t>Și-n paşnică odihnă,</a:t>
            </a:r>
            <a:br/>
            <a:r>
              <a:t>Căci fericit e-n veci de veci, </a:t>
            </a:r>
            <a:br/>
            <a:r>
              <a:t>Acel ce-i fără vină.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Cel ce-a umblat în drumul drept,</a:t>
            </a:r>
            <a:br/>
            <a:r>
              <a:t>În pace-o să se culce,</a:t>
            </a:r>
            <a:br/>
            <a:r>
              <a:t>Iar somnul lui, pe veci, va fi,</a:t>
            </a:r>
            <a:br/>
            <a:r>
              <a:t>Senin şi lin şi dulce.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